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 id="2147483662" r:id="rId8"/>
    <p:sldMasterId id="2147483664" r:id="rId9"/>
  </p:sldMasterIdLst>
  <p:notesMasterIdLst>
    <p:notesMasterId r:id="rId54"/>
  </p:notesMasterIdLst>
  <p:sldIdLst>
    <p:sldId id="256" r:id="rId10"/>
    <p:sldId id="497" r:id="rId11"/>
    <p:sldId id="527" r:id="rId12"/>
    <p:sldId id="526" r:id="rId13"/>
    <p:sldId id="545" r:id="rId14"/>
    <p:sldId id="600" r:id="rId15"/>
    <p:sldId id="563" r:id="rId16"/>
    <p:sldId id="559" r:id="rId17"/>
    <p:sldId id="560" r:id="rId18"/>
    <p:sldId id="604" r:id="rId19"/>
    <p:sldId id="612" r:id="rId20"/>
    <p:sldId id="565" r:id="rId21"/>
    <p:sldId id="616" r:id="rId22"/>
    <p:sldId id="598" r:id="rId23"/>
    <p:sldId id="561" r:id="rId24"/>
    <p:sldId id="599" r:id="rId25"/>
    <p:sldId id="562" r:id="rId26"/>
    <p:sldId id="614" r:id="rId27"/>
    <p:sldId id="615" r:id="rId28"/>
    <p:sldId id="566" r:id="rId29"/>
    <p:sldId id="608" r:id="rId30"/>
    <p:sldId id="607" r:id="rId31"/>
    <p:sldId id="567" r:id="rId32"/>
    <p:sldId id="617" r:id="rId33"/>
    <p:sldId id="263" r:id="rId34"/>
    <p:sldId id="521" r:id="rId35"/>
    <p:sldId id="279" r:id="rId36"/>
    <p:sldId id="534" r:id="rId37"/>
    <p:sldId id="535" r:id="rId38"/>
    <p:sldId id="610" r:id="rId39"/>
    <p:sldId id="536" r:id="rId40"/>
    <p:sldId id="611" r:id="rId41"/>
    <p:sldId id="495" r:id="rId42"/>
    <p:sldId id="602" r:id="rId43"/>
    <p:sldId id="266" r:id="rId44"/>
    <p:sldId id="609" r:id="rId45"/>
    <p:sldId id="533" r:id="rId46"/>
    <p:sldId id="537" r:id="rId47"/>
    <p:sldId id="538" r:id="rId48"/>
    <p:sldId id="613" r:id="rId49"/>
    <p:sldId id="286" r:id="rId50"/>
    <p:sldId id="603" r:id="rId51"/>
    <p:sldId id="281" r:id="rId52"/>
    <p:sldId id="26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D6E843-585A-94C1-0BFF-A430AEC989F6}" name="Guest User" initials="GU" userId="S::urn:spo:anon#3f6fc045ee76ea7b57ec1584ffc9755ea502084faa53fd635714d93c86b3bf5c::" providerId="AD"/>
  <p188:author id="{F1E6144C-14BA-4EF9-61ED-859BA2598D84}" name="Frances Meek" initials="FM" userId="S::F.Meek@nutrition.org.uk::f3af35cc-3229-46e1-af36-3525661cfbd3" providerId="AD"/>
  <p188:author id="{9C36F668-A877-5A2A-966D-E15E134D61AF}" name="Jenny Elms" initials="JE" userId="6d86332cf0b2e80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3D86"/>
    <a:srgbClr val="F2E2E9"/>
    <a:srgbClr val="E46B2F"/>
    <a:srgbClr val="F9D4B6"/>
    <a:srgbClr val="EDAD80"/>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06BFBB-824B-4C3C-A21C-42DF34B5E038}" v="6" dt="2022-11-21T11:04:22.4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microsoft.com/office/2016/11/relationships/changesInfo" Target="changesInfos/changesInfo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theme" Target="theme/theme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2cad4dcaf19182345ed9d9864bff6b52083de1c7a1cb6f4f1059910df9835539::" providerId="AD" clId="Web-{B8DFAC0F-CDD1-91DF-4C68-343E5DE4800F}"/>
    <pc:docChg chg="modSld">
      <pc:chgData name="Guest User" userId="S::urn:spo:anon#2cad4dcaf19182345ed9d9864bff6b52083de1c7a1cb6f4f1059910df9835539::" providerId="AD" clId="Web-{B8DFAC0F-CDD1-91DF-4C68-343E5DE4800F}" dt="2022-11-18T20:32:47.971" v="1"/>
      <pc:docMkLst>
        <pc:docMk/>
      </pc:docMkLst>
      <pc:sldChg chg="modNotes">
        <pc:chgData name="Guest User" userId="S::urn:spo:anon#2cad4dcaf19182345ed9d9864bff6b52083de1c7a1cb6f4f1059910df9835539::" providerId="AD" clId="Web-{B8DFAC0F-CDD1-91DF-4C68-343E5DE4800F}" dt="2022-11-18T20:32:47.971" v="1"/>
        <pc:sldMkLst>
          <pc:docMk/>
          <pc:sldMk cId="1740591820" sldId="279"/>
        </pc:sldMkLst>
      </pc:sldChg>
    </pc:docChg>
  </pc:docChgLst>
  <pc:docChgLst>
    <pc:chgData name="Guest User" userId="S::urn:spo:anon#2cad4dcaf19182345ed9d9864bff6b52083de1c7a1cb6f4f1059910df9835539::" providerId="AD" clId="Web-{541EB793-CA21-2865-F203-E42D5058D734}"/>
    <pc:docChg chg="addSld delSld modSld sldOrd">
      <pc:chgData name="Guest User" userId="S::urn:spo:anon#2cad4dcaf19182345ed9d9864bff6b52083de1c7a1cb6f4f1059910df9835539::" providerId="AD" clId="Web-{541EB793-CA21-2865-F203-E42D5058D734}" dt="2022-11-08T14:16:01.779" v="212"/>
      <pc:docMkLst>
        <pc:docMk/>
      </pc:docMkLst>
      <pc:sldChg chg="ord">
        <pc:chgData name="Guest User" userId="S::urn:spo:anon#2cad4dcaf19182345ed9d9864bff6b52083de1c7a1cb6f4f1059910df9835539::" providerId="AD" clId="Web-{541EB793-CA21-2865-F203-E42D5058D734}" dt="2022-11-08T13:06:46.106" v="183"/>
        <pc:sldMkLst>
          <pc:docMk/>
          <pc:sldMk cId="3014212049" sldId="263"/>
        </pc:sldMkLst>
      </pc:sldChg>
      <pc:sldChg chg="addSp delSp modSp mod ord setBg addAnim delAnim setClrOvrMap">
        <pc:chgData name="Guest User" userId="S::urn:spo:anon#2cad4dcaf19182345ed9d9864bff6b52083de1c7a1cb6f4f1059910df9835539::" providerId="AD" clId="Web-{541EB793-CA21-2865-F203-E42D5058D734}" dt="2022-11-08T14:16:01.779" v="212"/>
        <pc:sldMkLst>
          <pc:docMk/>
          <pc:sldMk cId="3849040237" sldId="276"/>
        </pc:sldMkLst>
        <pc:spChg chg="mod">
          <ac:chgData name="Guest User" userId="S::urn:spo:anon#2cad4dcaf19182345ed9d9864bff6b52083de1c7a1cb6f4f1059910df9835539::" providerId="AD" clId="Web-{541EB793-CA21-2865-F203-E42D5058D734}" dt="2022-11-08T14:16:01.779" v="212"/>
          <ac:spMkLst>
            <pc:docMk/>
            <pc:sldMk cId="3849040237" sldId="276"/>
            <ac:spMk id="2" creationId="{00000000-0000-0000-0000-000000000000}"/>
          </ac:spMkLst>
        </pc:spChg>
        <pc:spChg chg="mod">
          <ac:chgData name="Guest User" userId="S::urn:spo:anon#2cad4dcaf19182345ed9d9864bff6b52083de1c7a1cb6f4f1059910df9835539::" providerId="AD" clId="Web-{541EB793-CA21-2865-F203-E42D5058D734}" dt="2022-11-08T14:16:01.779" v="212"/>
          <ac:spMkLst>
            <pc:docMk/>
            <pc:sldMk cId="3849040237" sldId="276"/>
            <ac:spMk id="3" creationId="{00000000-0000-0000-0000-000000000000}"/>
          </ac:spMkLst>
        </pc:spChg>
        <pc:spChg chg="add del">
          <ac:chgData name="Guest User" userId="S::urn:spo:anon#2cad4dcaf19182345ed9d9864bff6b52083de1c7a1cb6f4f1059910df9835539::" providerId="AD" clId="Web-{541EB793-CA21-2865-F203-E42D5058D734}" dt="2022-11-08T14:15:58.358" v="209"/>
          <ac:spMkLst>
            <pc:docMk/>
            <pc:sldMk cId="3849040237" sldId="276"/>
            <ac:spMk id="10" creationId="{0671A8AE-40A1-4631-A6B8-581AFF065482}"/>
          </ac:spMkLst>
        </pc:spChg>
        <pc:spChg chg="add del">
          <ac:chgData name="Guest User" userId="S::urn:spo:anon#2cad4dcaf19182345ed9d9864bff6b52083de1c7a1cb6f4f1059910df9835539::" providerId="AD" clId="Web-{541EB793-CA21-2865-F203-E42D5058D734}" dt="2022-11-08T14:15:58.358" v="209"/>
          <ac:spMkLst>
            <pc:docMk/>
            <pc:sldMk cId="3849040237" sldId="276"/>
            <ac:spMk id="12" creationId="{AB58EF07-17C2-48CF-ABB0-EEF1F17CB8F0}"/>
          </ac:spMkLst>
        </pc:spChg>
        <pc:spChg chg="add del">
          <ac:chgData name="Guest User" userId="S::urn:spo:anon#2cad4dcaf19182345ed9d9864bff6b52083de1c7a1cb6f4f1059910df9835539::" providerId="AD" clId="Web-{541EB793-CA21-2865-F203-E42D5058D734}" dt="2022-11-08T14:15:58.358" v="209"/>
          <ac:spMkLst>
            <pc:docMk/>
            <pc:sldMk cId="3849040237" sldId="276"/>
            <ac:spMk id="14" creationId="{AF2F604E-43BE-4DC3-B983-E071523364F8}"/>
          </ac:spMkLst>
        </pc:spChg>
        <pc:spChg chg="add del">
          <ac:chgData name="Guest User" userId="S::urn:spo:anon#2cad4dcaf19182345ed9d9864bff6b52083de1c7a1cb6f4f1059910df9835539::" providerId="AD" clId="Web-{541EB793-CA21-2865-F203-E42D5058D734}" dt="2022-11-08T14:15:58.358" v="209"/>
          <ac:spMkLst>
            <pc:docMk/>
            <pc:sldMk cId="3849040237" sldId="276"/>
            <ac:spMk id="16" creationId="{08C9B587-E65E-4B52-B37C-ABEBB6E87928}"/>
          </ac:spMkLst>
        </pc:spChg>
        <pc:spChg chg="add del">
          <ac:chgData name="Guest User" userId="S::urn:spo:anon#2cad4dcaf19182345ed9d9864bff6b52083de1c7a1cb6f4f1059910df9835539::" providerId="AD" clId="Web-{541EB793-CA21-2865-F203-E42D5058D734}" dt="2022-11-08T14:16:01.779" v="211"/>
          <ac:spMkLst>
            <pc:docMk/>
            <pc:sldMk cId="3849040237" sldId="276"/>
            <ac:spMk id="18" creationId="{87CC2527-562A-4F69-B487-4371E5B243E7}"/>
          </ac:spMkLst>
        </pc:spChg>
        <pc:spChg chg="add">
          <ac:chgData name="Guest User" userId="S::urn:spo:anon#2cad4dcaf19182345ed9d9864bff6b52083de1c7a1cb6f4f1059910df9835539::" providerId="AD" clId="Web-{541EB793-CA21-2865-F203-E42D5058D734}" dt="2022-11-08T14:16:01.779" v="212"/>
          <ac:spMkLst>
            <pc:docMk/>
            <pc:sldMk cId="3849040237" sldId="276"/>
            <ac:spMk id="21" creationId="{E91DC736-0EF8-4F87-9146-EBF1D2EE4D3D}"/>
          </ac:spMkLst>
        </pc:spChg>
        <pc:spChg chg="add">
          <ac:chgData name="Guest User" userId="S::urn:spo:anon#2cad4dcaf19182345ed9d9864bff6b52083de1c7a1cb6f4f1059910df9835539::" providerId="AD" clId="Web-{541EB793-CA21-2865-F203-E42D5058D734}" dt="2022-11-08T14:16:01.779" v="212"/>
          <ac:spMkLst>
            <pc:docMk/>
            <pc:sldMk cId="3849040237" sldId="276"/>
            <ac:spMk id="22" creationId="{097CD68E-23E3-4007-8847-CD0944C4F7BE}"/>
          </ac:spMkLst>
        </pc:spChg>
        <pc:spChg chg="add">
          <ac:chgData name="Guest User" userId="S::urn:spo:anon#2cad4dcaf19182345ed9d9864bff6b52083de1c7a1cb6f4f1059910df9835539::" providerId="AD" clId="Web-{541EB793-CA21-2865-F203-E42D5058D734}" dt="2022-11-08T14:16:01.779" v="212"/>
          <ac:spMkLst>
            <pc:docMk/>
            <pc:sldMk cId="3849040237" sldId="276"/>
            <ac:spMk id="23" creationId="{AF2F604E-43BE-4DC3-B983-E071523364F8}"/>
          </ac:spMkLst>
        </pc:spChg>
        <pc:spChg chg="add">
          <ac:chgData name="Guest User" userId="S::urn:spo:anon#2cad4dcaf19182345ed9d9864bff6b52083de1c7a1cb6f4f1059910df9835539::" providerId="AD" clId="Web-{541EB793-CA21-2865-F203-E42D5058D734}" dt="2022-11-08T14:16:01.779" v="212"/>
          <ac:spMkLst>
            <pc:docMk/>
            <pc:sldMk cId="3849040237" sldId="276"/>
            <ac:spMk id="24" creationId="{08C9B587-E65E-4B52-B37C-ABEBB6E87928}"/>
          </ac:spMkLst>
        </pc:spChg>
        <pc:picChg chg="add mod ord">
          <ac:chgData name="Guest User" userId="S::urn:spo:anon#2cad4dcaf19182345ed9d9864bff6b52083de1c7a1cb6f4f1059910df9835539::" providerId="AD" clId="Web-{541EB793-CA21-2865-F203-E42D5058D734}" dt="2022-11-08T14:16:01.779" v="212"/>
          <ac:picMkLst>
            <pc:docMk/>
            <pc:sldMk cId="3849040237" sldId="276"/>
            <ac:picMk id="5" creationId="{20C6B73D-B3B5-E199-4DF4-996066386041}"/>
          </ac:picMkLst>
        </pc:picChg>
        <pc:cxnChg chg="add del">
          <ac:chgData name="Guest User" userId="S::urn:spo:anon#2cad4dcaf19182345ed9d9864bff6b52083de1c7a1cb6f4f1059910df9835539::" providerId="AD" clId="Web-{541EB793-CA21-2865-F203-E42D5058D734}" dt="2022-11-08T14:16:01.779" v="211"/>
          <ac:cxnSpMkLst>
            <pc:docMk/>
            <pc:sldMk cId="3849040237" sldId="276"/>
            <ac:cxnSpMk id="19" creationId="{BCDAEC91-5BCE-4B55-9CC0-43EF94CB734B}"/>
          </ac:cxnSpMkLst>
        </pc:cxnChg>
      </pc:sldChg>
      <pc:sldChg chg="ord">
        <pc:chgData name="Guest User" userId="S::urn:spo:anon#2cad4dcaf19182345ed9d9864bff6b52083de1c7a1cb6f4f1059910df9835539::" providerId="AD" clId="Web-{541EB793-CA21-2865-F203-E42D5058D734}" dt="2022-11-08T13:06:46.106" v="181"/>
        <pc:sldMkLst>
          <pc:docMk/>
          <pc:sldMk cId="1740591820" sldId="279"/>
        </pc:sldMkLst>
      </pc:sldChg>
      <pc:sldChg chg="ord">
        <pc:chgData name="Guest User" userId="S::urn:spo:anon#2cad4dcaf19182345ed9d9864bff6b52083de1c7a1cb6f4f1059910df9835539::" providerId="AD" clId="Web-{541EB793-CA21-2865-F203-E42D5058D734}" dt="2022-11-08T13:07:58.126" v="188"/>
        <pc:sldMkLst>
          <pc:docMk/>
          <pc:sldMk cId="2154791125" sldId="495"/>
        </pc:sldMkLst>
      </pc:sldChg>
      <pc:sldChg chg="ord">
        <pc:chgData name="Guest User" userId="S::urn:spo:anon#2cad4dcaf19182345ed9d9864bff6b52083de1c7a1cb6f4f1059910df9835539::" providerId="AD" clId="Web-{541EB793-CA21-2865-F203-E42D5058D734}" dt="2022-11-08T13:06:46.106" v="182"/>
        <pc:sldMkLst>
          <pc:docMk/>
          <pc:sldMk cId="2749535063" sldId="521"/>
        </pc:sldMkLst>
      </pc:sldChg>
      <pc:sldChg chg="ord">
        <pc:chgData name="Guest User" userId="S::urn:spo:anon#2cad4dcaf19182345ed9d9864bff6b52083de1c7a1cb6f4f1059910df9835539::" providerId="AD" clId="Web-{541EB793-CA21-2865-F203-E42D5058D734}" dt="2022-11-08T13:07:30.828" v="187"/>
        <pc:sldMkLst>
          <pc:docMk/>
          <pc:sldMk cId="1806585706" sldId="534"/>
        </pc:sldMkLst>
      </pc:sldChg>
      <pc:sldChg chg="modSp ord">
        <pc:chgData name="Guest User" userId="S::urn:spo:anon#2cad4dcaf19182345ed9d9864bff6b52083de1c7a1cb6f4f1059910df9835539::" providerId="AD" clId="Web-{541EB793-CA21-2865-F203-E42D5058D734}" dt="2022-11-08T13:07:30.828" v="186"/>
        <pc:sldMkLst>
          <pc:docMk/>
          <pc:sldMk cId="3725124697" sldId="535"/>
        </pc:sldMkLst>
        <pc:spChg chg="mod">
          <ac:chgData name="Guest User" userId="S::urn:spo:anon#2cad4dcaf19182345ed9d9864bff6b52083de1c7a1cb6f4f1059910df9835539::" providerId="AD" clId="Web-{541EB793-CA21-2865-F203-E42D5058D734}" dt="2022-11-08T12:57:49.896" v="29" actId="1076"/>
          <ac:spMkLst>
            <pc:docMk/>
            <pc:sldMk cId="3725124697" sldId="535"/>
            <ac:spMk id="2" creationId="{00000000-0000-0000-0000-000000000000}"/>
          </ac:spMkLst>
        </pc:spChg>
        <pc:spChg chg="mod">
          <ac:chgData name="Guest User" userId="S::urn:spo:anon#2cad4dcaf19182345ed9d9864bff6b52083de1c7a1cb6f4f1059910df9835539::" providerId="AD" clId="Web-{541EB793-CA21-2865-F203-E42D5058D734}" dt="2022-11-08T12:58:36.665" v="36" actId="20577"/>
          <ac:spMkLst>
            <pc:docMk/>
            <pc:sldMk cId="3725124697" sldId="535"/>
            <ac:spMk id="3" creationId="{00000000-0000-0000-0000-000000000000}"/>
          </ac:spMkLst>
        </pc:spChg>
        <pc:spChg chg="mod">
          <ac:chgData name="Guest User" userId="S::urn:spo:anon#2cad4dcaf19182345ed9d9864bff6b52083de1c7a1cb6f4f1059910df9835539::" providerId="AD" clId="Web-{541EB793-CA21-2865-F203-E42D5058D734}" dt="2022-11-08T12:58:12.851" v="34" actId="1076"/>
          <ac:spMkLst>
            <pc:docMk/>
            <pc:sldMk cId="3725124697" sldId="535"/>
            <ac:spMk id="5" creationId="{00000000-0000-0000-0000-000000000000}"/>
          </ac:spMkLst>
        </pc:spChg>
      </pc:sldChg>
      <pc:sldChg chg="modSp ord">
        <pc:chgData name="Guest User" userId="S::urn:spo:anon#2cad4dcaf19182345ed9d9864bff6b52083de1c7a1cb6f4f1059910df9835539::" providerId="AD" clId="Web-{541EB793-CA21-2865-F203-E42D5058D734}" dt="2022-11-08T13:07:30.828" v="184"/>
        <pc:sldMkLst>
          <pc:docMk/>
          <pc:sldMk cId="2498163450" sldId="536"/>
        </pc:sldMkLst>
        <pc:spChg chg="mod">
          <ac:chgData name="Guest User" userId="S::urn:spo:anon#2cad4dcaf19182345ed9d9864bff6b52083de1c7a1cb6f4f1059910df9835539::" providerId="AD" clId="Web-{541EB793-CA21-2865-F203-E42D5058D734}" dt="2022-11-08T13:05:55.430" v="180" actId="20577"/>
          <ac:spMkLst>
            <pc:docMk/>
            <pc:sldMk cId="2498163450" sldId="536"/>
            <ac:spMk id="3" creationId="{00000000-0000-0000-0000-000000000000}"/>
          </ac:spMkLst>
        </pc:spChg>
      </pc:sldChg>
      <pc:sldChg chg="modSp add ord replId">
        <pc:chgData name="Guest User" userId="S::urn:spo:anon#2cad4dcaf19182345ed9d9864bff6b52083de1c7a1cb6f4f1059910df9835539::" providerId="AD" clId="Web-{541EB793-CA21-2865-F203-E42D5058D734}" dt="2022-11-08T13:07:30.828" v="185"/>
        <pc:sldMkLst>
          <pc:docMk/>
          <pc:sldMk cId="2929696037" sldId="610"/>
        </pc:sldMkLst>
        <pc:spChg chg="mod">
          <ac:chgData name="Guest User" userId="S::urn:spo:anon#2cad4dcaf19182345ed9d9864bff6b52083de1c7a1cb6f4f1059910df9835539::" providerId="AD" clId="Web-{541EB793-CA21-2865-F203-E42D5058D734}" dt="2022-11-08T12:58:50.901" v="41" actId="20577"/>
          <ac:spMkLst>
            <pc:docMk/>
            <pc:sldMk cId="2929696037" sldId="610"/>
            <ac:spMk id="2" creationId="{00000000-0000-0000-0000-000000000000}"/>
          </ac:spMkLst>
        </pc:spChg>
        <pc:spChg chg="mod">
          <ac:chgData name="Guest User" userId="S::urn:spo:anon#2cad4dcaf19182345ed9d9864bff6b52083de1c7a1cb6f4f1059910df9835539::" providerId="AD" clId="Web-{541EB793-CA21-2865-F203-E42D5058D734}" dt="2022-11-08T13:00:03.281" v="58"/>
          <ac:spMkLst>
            <pc:docMk/>
            <pc:sldMk cId="2929696037" sldId="610"/>
            <ac:spMk id="3" creationId="{00000000-0000-0000-0000-000000000000}"/>
          </ac:spMkLst>
        </pc:spChg>
        <pc:spChg chg="mod">
          <ac:chgData name="Guest User" userId="S::urn:spo:anon#2cad4dcaf19182345ed9d9864bff6b52083de1c7a1cb6f4f1059910df9835539::" providerId="AD" clId="Web-{541EB793-CA21-2865-F203-E42D5058D734}" dt="2022-11-08T13:05:04.349" v="169" actId="20577"/>
          <ac:spMkLst>
            <pc:docMk/>
            <pc:sldMk cId="2929696037" sldId="610"/>
            <ac:spMk id="5" creationId="{00000000-0000-0000-0000-000000000000}"/>
          </ac:spMkLst>
        </pc:spChg>
      </pc:sldChg>
      <pc:sldChg chg="add del replId">
        <pc:chgData name="Guest User" userId="S::urn:spo:anon#2cad4dcaf19182345ed9d9864bff6b52083de1c7a1cb6f4f1059910df9835539::" providerId="AD" clId="Web-{541EB793-CA21-2865-F203-E42D5058D734}" dt="2022-11-08T12:59:00.604" v="45"/>
        <pc:sldMkLst>
          <pc:docMk/>
          <pc:sldMk cId="1545055824" sldId="611"/>
        </pc:sldMkLst>
      </pc:sldChg>
    </pc:docChg>
  </pc:docChgLst>
  <pc:docChgLst>
    <pc:chgData name="Frances Meek" userId="f3af35cc-3229-46e1-af36-3525661cfbd3" providerId="ADAL" clId="{BB8908EC-F1BC-47EB-8EF2-617417ED22EF}"/>
    <pc:docChg chg="modSld">
      <pc:chgData name="Frances Meek" userId="f3af35cc-3229-46e1-af36-3525661cfbd3" providerId="ADAL" clId="{BB8908EC-F1BC-47EB-8EF2-617417ED22EF}" dt="2022-11-17T16:37:38.286" v="53"/>
      <pc:docMkLst>
        <pc:docMk/>
      </pc:docMkLst>
      <pc:sldChg chg="addSp modSp mod">
        <pc:chgData name="Frances Meek" userId="f3af35cc-3229-46e1-af36-3525661cfbd3" providerId="ADAL" clId="{BB8908EC-F1BC-47EB-8EF2-617417ED22EF}" dt="2022-11-17T16:35:38.332" v="35" actId="20577"/>
        <pc:sldMkLst>
          <pc:docMk/>
          <pc:sldMk cId="1604722285" sldId="266"/>
        </pc:sldMkLst>
        <pc:spChg chg="add mod">
          <ac:chgData name="Frances Meek" userId="f3af35cc-3229-46e1-af36-3525661cfbd3" providerId="ADAL" clId="{BB8908EC-F1BC-47EB-8EF2-617417ED22EF}" dt="2022-11-17T16:35:38.332" v="35" actId="20577"/>
          <ac:spMkLst>
            <pc:docMk/>
            <pc:sldMk cId="1604722285" sldId="266"/>
            <ac:spMk id="4" creationId="{44C759BC-2D74-4A00-8385-5DFD164FFF59}"/>
          </ac:spMkLst>
        </pc:spChg>
        <pc:spChg chg="mod">
          <ac:chgData name="Frances Meek" userId="f3af35cc-3229-46e1-af36-3525661cfbd3" providerId="ADAL" clId="{BB8908EC-F1BC-47EB-8EF2-617417ED22EF}" dt="2022-11-17T16:35:25.837" v="1" actId="20577"/>
          <ac:spMkLst>
            <pc:docMk/>
            <pc:sldMk cId="1604722285" sldId="266"/>
            <ac:spMk id="5" creationId="{00000000-0000-0000-0000-000000000000}"/>
          </ac:spMkLst>
        </pc:spChg>
      </pc:sldChg>
      <pc:sldChg chg="delCm">
        <pc:chgData name="Frances Meek" userId="f3af35cc-3229-46e1-af36-3525661cfbd3" providerId="ADAL" clId="{BB8908EC-F1BC-47EB-8EF2-617417ED22EF}" dt="2022-11-17T16:34:40.017" v="0"/>
        <pc:sldMkLst>
          <pc:docMk/>
          <pc:sldMk cId="2256233522" sldId="602"/>
        </pc:sldMkLst>
      </pc:sldChg>
      <pc:sldChg chg="modSp mod">
        <pc:chgData name="Frances Meek" userId="f3af35cc-3229-46e1-af36-3525661cfbd3" providerId="ADAL" clId="{BB8908EC-F1BC-47EB-8EF2-617417ED22EF}" dt="2022-11-17T16:37:38.286" v="53"/>
        <pc:sldMkLst>
          <pc:docMk/>
          <pc:sldMk cId="2897830845" sldId="609"/>
        </pc:sldMkLst>
        <pc:spChg chg="mod">
          <ac:chgData name="Frances Meek" userId="f3af35cc-3229-46e1-af36-3525661cfbd3" providerId="ADAL" clId="{BB8908EC-F1BC-47EB-8EF2-617417ED22EF}" dt="2022-11-17T16:37:38.286" v="53"/>
          <ac:spMkLst>
            <pc:docMk/>
            <pc:sldMk cId="2897830845" sldId="609"/>
            <ac:spMk id="3" creationId="{00000000-0000-0000-0000-000000000000}"/>
          </ac:spMkLst>
        </pc:spChg>
        <pc:spChg chg="mod">
          <ac:chgData name="Frances Meek" userId="f3af35cc-3229-46e1-af36-3525661cfbd3" providerId="ADAL" clId="{BB8908EC-F1BC-47EB-8EF2-617417ED22EF}" dt="2022-11-17T16:37:19.076" v="50" actId="20577"/>
          <ac:spMkLst>
            <pc:docMk/>
            <pc:sldMk cId="2897830845" sldId="609"/>
            <ac:spMk id="5" creationId="{00000000-0000-0000-0000-000000000000}"/>
          </ac:spMkLst>
        </pc:spChg>
      </pc:sldChg>
    </pc:docChg>
  </pc:docChgLst>
  <pc:docChgLst>
    <pc:chgData name="Guest User" userId="S::urn:spo:anon#2cad4dcaf19182345ed9d9864bff6b52083de1c7a1cb6f4f1059910df9835539::" providerId="AD" clId="Web-{F626AED8-21DA-3C3A-32EC-B0F6AC235C50}"/>
    <pc:docChg chg="addSld delSld modSld sldOrd">
      <pc:chgData name="Guest User" userId="S::urn:spo:anon#2cad4dcaf19182345ed9d9864bff6b52083de1c7a1cb6f4f1059910df9835539::" providerId="AD" clId="Web-{F626AED8-21DA-3C3A-32EC-B0F6AC235C50}" dt="2022-11-08T20:11:50.312" v="2326" actId="20577"/>
      <pc:docMkLst>
        <pc:docMk/>
      </pc:docMkLst>
      <pc:sldChg chg="addSp delSp modSp">
        <pc:chgData name="Guest User" userId="S::urn:spo:anon#2cad4dcaf19182345ed9d9864bff6b52083de1c7a1cb6f4f1059910df9835539::" providerId="AD" clId="Web-{F626AED8-21DA-3C3A-32EC-B0F6AC235C50}" dt="2022-11-08T14:40:45.407" v="62" actId="20577"/>
        <pc:sldMkLst>
          <pc:docMk/>
          <pc:sldMk cId="3014212049" sldId="263"/>
        </pc:sldMkLst>
        <pc:spChg chg="mod">
          <ac:chgData name="Guest User" userId="S::urn:spo:anon#2cad4dcaf19182345ed9d9864bff6b52083de1c7a1cb6f4f1059910df9835539::" providerId="AD" clId="Web-{F626AED8-21DA-3C3A-32EC-B0F6AC235C50}" dt="2022-11-08T14:40:45.407" v="62" actId="20577"/>
          <ac:spMkLst>
            <pc:docMk/>
            <pc:sldMk cId="3014212049" sldId="263"/>
            <ac:spMk id="3" creationId="{00000000-0000-0000-0000-000000000000}"/>
          </ac:spMkLst>
        </pc:spChg>
        <pc:spChg chg="add mod">
          <ac:chgData name="Guest User" userId="S::urn:spo:anon#2cad4dcaf19182345ed9d9864bff6b52083de1c7a1cb6f4f1059910df9835539::" providerId="AD" clId="Web-{F626AED8-21DA-3C3A-32EC-B0F6AC235C50}" dt="2022-11-08T14:40:20.907" v="57" actId="14100"/>
          <ac:spMkLst>
            <pc:docMk/>
            <pc:sldMk cId="3014212049" sldId="263"/>
            <ac:spMk id="4" creationId="{5B5AE131-EE4D-2151-A1F1-37D7EC0D83AA}"/>
          </ac:spMkLst>
        </pc:spChg>
        <pc:picChg chg="add mod">
          <ac:chgData name="Guest User" userId="S::urn:spo:anon#2cad4dcaf19182345ed9d9864bff6b52083de1c7a1cb6f4f1059910df9835539::" providerId="AD" clId="Web-{F626AED8-21DA-3C3A-32EC-B0F6AC235C50}" dt="2022-11-08T14:40:34.173" v="61" actId="1076"/>
          <ac:picMkLst>
            <pc:docMk/>
            <pc:sldMk cId="3014212049" sldId="263"/>
            <ac:picMk id="5" creationId="{E3950C1D-3312-509F-3390-944BBB2C182D}"/>
          </ac:picMkLst>
        </pc:picChg>
        <pc:picChg chg="del">
          <ac:chgData name="Guest User" userId="S::urn:spo:anon#2cad4dcaf19182345ed9d9864bff6b52083de1c7a1cb6f4f1059910df9835539::" providerId="AD" clId="Web-{F626AED8-21DA-3C3A-32EC-B0F6AC235C50}" dt="2022-11-08T14:19:04.025" v="39"/>
          <ac:picMkLst>
            <pc:docMk/>
            <pc:sldMk cId="3014212049" sldId="263"/>
            <ac:picMk id="6" creationId="{CDBE9606-5A8D-47DB-B55E-90615AF1D642}"/>
          </ac:picMkLst>
        </pc:picChg>
      </pc:sldChg>
      <pc:sldChg chg="delSp">
        <pc:chgData name="Guest User" userId="S::urn:spo:anon#2cad4dcaf19182345ed9d9864bff6b52083de1c7a1cb6f4f1059910df9835539::" providerId="AD" clId="Web-{F626AED8-21DA-3C3A-32EC-B0F6AC235C50}" dt="2022-11-08T15:35:19.908" v="731"/>
        <pc:sldMkLst>
          <pc:docMk/>
          <pc:sldMk cId="1604722285" sldId="266"/>
        </pc:sldMkLst>
        <pc:picChg chg="del">
          <ac:chgData name="Guest User" userId="S::urn:spo:anon#2cad4dcaf19182345ed9d9864bff6b52083de1c7a1cb6f4f1059910df9835539::" providerId="AD" clId="Web-{F626AED8-21DA-3C3A-32EC-B0F6AC235C50}" dt="2022-11-08T15:35:19.908" v="731"/>
          <ac:picMkLst>
            <pc:docMk/>
            <pc:sldMk cId="1604722285" sldId="266"/>
            <ac:picMk id="6" creationId="{BE288B33-47A0-FD25-DA3F-D5F7A9347F55}"/>
          </ac:picMkLst>
        </pc:picChg>
      </pc:sldChg>
      <pc:sldChg chg="addSp delSp modSp del">
        <pc:chgData name="Guest User" userId="S::urn:spo:anon#2cad4dcaf19182345ed9d9864bff6b52083de1c7a1cb6f4f1059910df9835539::" providerId="AD" clId="Web-{F626AED8-21DA-3C3A-32EC-B0F6AC235C50}" dt="2022-11-08T15:31:44.996" v="675"/>
        <pc:sldMkLst>
          <pc:docMk/>
          <pc:sldMk cId="3849040237" sldId="276"/>
        </pc:sldMkLst>
        <pc:spChg chg="del">
          <ac:chgData name="Guest User" userId="S::urn:spo:anon#2cad4dcaf19182345ed9d9864bff6b52083de1c7a1cb6f4f1059910df9835539::" providerId="AD" clId="Web-{F626AED8-21DA-3C3A-32EC-B0F6AC235C50}" dt="2022-11-08T14:17:09.304" v="1"/>
          <ac:spMkLst>
            <pc:docMk/>
            <pc:sldMk cId="3849040237" sldId="276"/>
            <ac:spMk id="2" creationId="{00000000-0000-0000-0000-000000000000}"/>
          </ac:spMkLst>
        </pc:spChg>
        <pc:spChg chg="del">
          <ac:chgData name="Guest User" userId="S::urn:spo:anon#2cad4dcaf19182345ed9d9864bff6b52083de1c7a1cb6f4f1059910df9835539::" providerId="AD" clId="Web-{F626AED8-21DA-3C3A-32EC-B0F6AC235C50}" dt="2022-11-08T14:17:16.960" v="2"/>
          <ac:spMkLst>
            <pc:docMk/>
            <pc:sldMk cId="3849040237" sldId="276"/>
            <ac:spMk id="3" creationId="{00000000-0000-0000-0000-000000000000}"/>
          </ac:spMkLst>
        </pc:spChg>
        <pc:spChg chg="add mod">
          <ac:chgData name="Guest User" userId="S::urn:spo:anon#2cad4dcaf19182345ed9d9864bff6b52083de1c7a1cb6f4f1059910df9835539::" providerId="AD" clId="Web-{F626AED8-21DA-3C3A-32EC-B0F6AC235C50}" dt="2022-11-08T14:18:35.009" v="38" actId="20577"/>
          <ac:spMkLst>
            <pc:docMk/>
            <pc:sldMk cId="3849040237" sldId="276"/>
            <ac:spMk id="6" creationId="{C3E071ED-9133-5C03-7A51-919EA2B12063}"/>
          </ac:spMkLst>
        </pc:spChg>
        <pc:spChg chg="add mod">
          <ac:chgData name="Guest User" userId="S::urn:spo:anon#2cad4dcaf19182345ed9d9864bff6b52083de1c7a1cb6f4f1059910df9835539::" providerId="AD" clId="Web-{F626AED8-21DA-3C3A-32EC-B0F6AC235C50}" dt="2022-11-08T14:18:19.446" v="31" actId="20577"/>
          <ac:spMkLst>
            <pc:docMk/>
            <pc:sldMk cId="3849040237" sldId="276"/>
            <ac:spMk id="8" creationId="{5F5770AD-510F-6EAB-74EA-265D8BA0F9A6}"/>
          </ac:spMkLst>
        </pc:spChg>
        <pc:picChg chg="del">
          <ac:chgData name="Guest User" userId="S::urn:spo:anon#2cad4dcaf19182345ed9d9864bff6b52083de1c7a1cb6f4f1059910df9835539::" providerId="AD" clId="Web-{F626AED8-21DA-3C3A-32EC-B0F6AC235C50}" dt="2022-11-08T14:17:06.132" v="0"/>
          <ac:picMkLst>
            <pc:docMk/>
            <pc:sldMk cId="3849040237" sldId="276"/>
            <ac:picMk id="5" creationId="{20C6B73D-B3B5-E199-4DF4-996066386041}"/>
          </ac:picMkLst>
        </pc:picChg>
        <pc:picChg chg="add mod">
          <ac:chgData name="Guest User" userId="S::urn:spo:anon#2cad4dcaf19182345ed9d9864bff6b52083de1c7a1cb6f4f1059910df9835539::" providerId="AD" clId="Web-{F626AED8-21DA-3C3A-32EC-B0F6AC235C50}" dt="2022-11-08T14:18:29.165" v="35" actId="1076"/>
          <ac:picMkLst>
            <pc:docMk/>
            <pc:sldMk cId="3849040237" sldId="276"/>
            <ac:picMk id="9" creationId="{B03F0834-B440-D9C6-411B-A847939461E3}"/>
          </ac:picMkLst>
        </pc:picChg>
      </pc:sldChg>
      <pc:sldChg chg="del">
        <pc:chgData name="Guest User" userId="S::urn:spo:anon#2cad4dcaf19182345ed9d9864bff6b52083de1c7a1cb6f4f1059910df9835539::" providerId="AD" clId="Web-{F626AED8-21DA-3C3A-32EC-B0F6AC235C50}" dt="2022-11-08T16:49:18.568" v="1588"/>
        <pc:sldMkLst>
          <pc:docMk/>
          <pc:sldMk cId="1754089744" sldId="277"/>
        </pc:sldMkLst>
      </pc:sldChg>
      <pc:sldChg chg="modSp">
        <pc:chgData name="Guest User" userId="S::urn:spo:anon#2cad4dcaf19182345ed9d9864bff6b52083de1c7a1cb6f4f1059910df9835539::" providerId="AD" clId="Web-{F626AED8-21DA-3C3A-32EC-B0F6AC235C50}" dt="2022-11-08T15:04:34.011" v="413" actId="20577"/>
        <pc:sldMkLst>
          <pc:docMk/>
          <pc:sldMk cId="1740591820" sldId="279"/>
        </pc:sldMkLst>
        <pc:spChg chg="mod">
          <ac:chgData name="Guest User" userId="S::urn:spo:anon#2cad4dcaf19182345ed9d9864bff6b52083de1c7a1cb6f4f1059910df9835539::" providerId="AD" clId="Web-{F626AED8-21DA-3C3A-32EC-B0F6AC235C50}" dt="2022-11-08T14:55:27.183" v="222" actId="20577"/>
          <ac:spMkLst>
            <pc:docMk/>
            <pc:sldMk cId="1740591820" sldId="279"/>
            <ac:spMk id="3" creationId="{00000000-0000-0000-0000-000000000000}"/>
          </ac:spMkLst>
        </pc:spChg>
        <pc:spChg chg="mod">
          <ac:chgData name="Guest User" userId="S::urn:spo:anon#2cad4dcaf19182345ed9d9864bff6b52083de1c7a1cb6f4f1059910df9835539::" providerId="AD" clId="Web-{F626AED8-21DA-3C3A-32EC-B0F6AC235C50}" dt="2022-11-08T14:57:47.593" v="291" actId="20577"/>
          <ac:spMkLst>
            <pc:docMk/>
            <pc:sldMk cId="1740591820" sldId="279"/>
            <ac:spMk id="5" creationId="{00000000-0000-0000-0000-000000000000}"/>
          </ac:spMkLst>
        </pc:spChg>
        <pc:spChg chg="mod">
          <ac:chgData name="Guest User" userId="S::urn:spo:anon#2cad4dcaf19182345ed9d9864bff6b52083de1c7a1cb6f4f1059910df9835539::" providerId="AD" clId="Web-{F626AED8-21DA-3C3A-32EC-B0F6AC235C50}" dt="2022-11-08T15:04:34.011" v="413" actId="20577"/>
          <ac:spMkLst>
            <pc:docMk/>
            <pc:sldMk cId="1740591820" sldId="279"/>
            <ac:spMk id="6" creationId="{00000000-0000-0000-0000-000000000000}"/>
          </ac:spMkLst>
        </pc:spChg>
      </pc:sldChg>
      <pc:sldChg chg="addSp delSp modSp">
        <pc:chgData name="Guest User" userId="S::urn:spo:anon#2cad4dcaf19182345ed9d9864bff6b52083de1c7a1cb6f4f1059910df9835539::" providerId="AD" clId="Web-{F626AED8-21DA-3C3A-32EC-B0F6AC235C50}" dt="2022-11-08T16:50:09.335" v="1610" actId="20577"/>
        <pc:sldMkLst>
          <pc:docMk/>
          <pc:sldMk cId="670497265" sldId="281"/>
        </pc:sldMkLst>
        <pc:spChg chg="add mod">
          <ac:chgData name="Guest User" userId="S::urn:spo:anon#2cad4dcaf19182345ed9d9864bff6b52083de1c7a1cb6f4f1059910df9835539::" providerId="AD" clId="Web-{F626AED8-21DA-3C3A-32EC-B0F6AC235C50}" dt="2022-11-08T16:50:09.335" v="1610" actId="20577"/>
          <ac:spMkLst>
            <pc:docMk/>
            <pc:sldMk cId="670497265" sldId="281"/>
            <ac:spMk id="4" creationId="{90E4634D-4D5A-0132-AF82-D1546B1C5604}"/>
          </ac:spMkLst>
        </pc:spChg>
        <pc:picChg chg="del">
          <ac:chgData name="Guest User" userId="S::urn:spo:anon#2cad4dcaf19182345ed9d9864bff6b52083de1c7a1cb6f4f1059910df9835539::" providerId="AD" clId="Web-{F626AED8-21DA-3C3A-32EC-B0F6AC235C50}" dt="2022-11-08T16:49:32.537" v="1589"/>
          <ac:picMkLst>
            <pc:docMk/>
            <pc:sldMk cId="670497265" sldId="281"/>
            <ac:picMk id="6" creationId="{81A0BBDD-8DBA-C3ED-0D51-3097C646EF31}"/>
          </ac:picMkLst>
        </pc:picChg>
      </pc:sldChg>
      <pc:sldChg chg="addSp delSp modSp delAnim">
        <pc:chgData name="Guest User" userId="S::urn:spo:anon#2cad4dcaf19182345ed9d9864bff6b52083de1c7a1cb6f4f1059910df9835539::" providerId="AD" clId="Web-{F626AED8-21DA-3C3A-32EC-B0F6AC235C50}" dt="2022-11-08T16:26:39.857" v="1316" actId="20577"/>
        <pc:sldMkLst>
          <pc:docMk/>
          <pc:sldMk cId="236149667" sldId="286"/>
        </pc:sldMkLst>
        <pc:spChg chg="mod">
          <ac:chgData name="Guest User" userId="S::urn:spo:anon#2cad4dcaf19182345ed9d9864bff6b52083de1c7a1cb6f4f1059910df9835539::" providerId="AD" clId="Web-{F626AED8-21DA-3C3A-32EC-B0F6AC235C50}" dt="2022-11-08T16:26:39.857" v="1316" actId="20577"/>
          <ac:spMkLst>
            <pc:docMk/>
            <pc:sldMk cId="236149667" sldId="286"/>
            <ac:spMk id="3" creationId="{00000000-0000-0000-0000-000000000000}"/>
          </ac:spMkLst>
        </pc:spChg>
        <pc:spChg chg="del">
          <ac:chgData name="Guest User" userId="S::urn:spo:anon#2cad4dcaf19182345ed9d9864bff6b52083de1c7a1cb6f4f1059910df9835539::" providerId="AD" clId="Web-{F626AED8-21DA-3C3A-32EC-B0F6AC235C50}" dt="2022-11-08T16:12:22.223" v="1122"/>
          <ac:spMkLst>
            <pc:docMk/>
            <pc:sldMk cId="236149667" sldId="286"/>
            <ac:spMk id="7" creationId="{BBFDD3A5-AFD3-4C73-B1E6-CEAA0A9AEE04}"/>
          </ac:spMkLst>
        </pc:spChg>
        <pc:picChg chg="add mod">
          <ac:chgData name="Guest User" userId="S::urn:spo:anon#2cad4dcaf19182345ed9d9864bff6b52083de1c7a1cb6f4f1059910df9835539::" providerId="AD" clId="Web-{F626AED8-21DA-3C3A-32EC-B0F6AC235C50}" dt="2022-11-08T16:25:51.871" v="1290" actId="1076"/>
          <ac:picMkLst>
            <pc:docMk/>
            <pc:sldMk cId="236149667" sldId="286"/>
            <ac:picMk id="5" creationId="{04733A82-DD03-39B5-0170-8C3F3837CFED}"/>
          </ac:picMkLst>
        </pc:picChg>
        <pc:picChg chg="del">
          <ac:chgData name="Guest User" userId="S::urn:spo:anon#2cad4dcaf19182345ed9d9864bff6b52083de1c7a1cb6f4f1059910df9835539::" providerId="AD" clId="Web-{F626AED8-21DA-3C3A-32EC-B0F6AC235C50}" dt="2022-11-08T16:12:16.895" v="1120"/>
          <ac:picMkLst>
            <pc:docMk/>
            <pc:sldMk cId="236149667" sldId="286"/>
            <ac:picMk id="6" creationId="{7973F94F-099E-41FE-898C-FD83FDE883E2}"/>
          </ac:picMkLst>
        </pc:picChg>
        <pc:picChg chg="del">
          <ac:chgData name="Guest User" userId="S::urn:spo:anon#2cad4dcaf19182345ed9d9864bff6b52083de1c7a1cb6f4f1059910df9835539::" providerId="AD" clId="Web-{F626AED8-21DA-3C3A-32EC-B0F6AC235C50}" dt="2022-11-08T16:12:19.520" v="1121"/>
          <ac:picMkLst>
            <pc:docMk/>
            <pc:sldMk cId="236149667" sldId="286"/>
            <ac:picMk id="9" creationId="{3D92C5BD-C3C7-4231-9657-5D2432A495B5}"/>
          </ac:picMkLst>
        </pc:picChg>
      </pc:sldChg>
      <pc:sldChg chg="modSp">
        <pc:chgData name="Guest User" userId="S::urn:spo:anon#2cad4dcaf19182345ed9d9864bff6b52083de1c7a1cb6f4f1059910df9835539::" providerId="AD" clId="Web-{F626AED8-21DA-3C3A-32EC-B0F6AC235C50}" dt="2022-11-08T15:34:43.142" v="730" actId="1076"/>
        <pc:sldMkLst>
          <pc:docMk/>
          <pc:sldMk cId="2154791125" sldId="495"/>
        </pc:sldMkLst>
        <pc:picChg chg="mod">
          <ac:chgData name="Guest User" userId="S::urn:spo:anon#2cad4dcaf19182345ed9d9864bff6b52083de1c7a1cb6f4f1059910df9835539::" providerId="AD" clId="Web-{F626AED8-21DA-3C3A-32EC-B0F6AC235C50}" dt="2022-11-08T15:34:43.142" v="730" actId="1076"/>
          <ac:picMkLst>
            <pc:docMk/>
            <pc:sldMk cId="2154791125" sldId="495"/>
            <ac:picMk id="5" creationId="{2B964D6B-3C1E-BC41-F077-0D4AC43D2B31}"/>
          </ac:picMkLst>
        </pc:picChg>
      </pc:sldChg>
      <pc:sldChg chg="modSp">
        <pc:chgData name="Guest User" userId="S::urn:spo:anon#2cad4dcaf19182345ed9d9864bff6b52083de1c7a1cb6f4f1059910df9835539::" providerId="AD" clId="Web-{F626AED8-21DA-3C3A-32EC-B0F6AC235C50}" dt="2022-11-08T14:46:18.120" v="131"/>
        <pc:sldMkLst>
          <pc:docMk/>
          <pc:sldMk cId="2749535063" sldId="521"/>
        </pc:sldMkLst>
        <pc:spChg chg="mod">
          <ac:chgData name="Guest User" userId="S::urn:spo:anon#2cad4dcaf19182345ed9d9864bff6b52083de1c7a1cb6f4f1059910df9835539::" providerId="AD" clId="Web-{F626AED8-21DA-3C3A-32EC-B0F6AC235C50}" dt="2022-11-08T14:43:55.850" v="104" actId="1076"/>
          <ac:spMkLst>
            <pc:docMk/>
            <pc:sldMk cId="2749535063" sldId="521"/>
            <ac:spMk id="2" creationId="{725AA5EF-03A8-4A4C-B033-94181FB00166}"/>
          </ac:spMkLst>
        </pc:spChg>
        <pc:spChg chg="mod">
          <ac:chgData name="Guest User" userId="S::urn:spo:anon#2cad4dcaf19182345ed9d9864bff6b52083de1c7a1cb6f4f1059910df9835539::" providerId="AD" clId="Web-{F626AED8-21DA-3C3A-32EC-B0F6AC235C50}" dt="2022-11-08T14:46:18.120" v="131"/>
          <ac:spMkLst>
            <pc:docMk/>
            <pc:sldMk cId="2749535063" sldId="521"/>
            <ac:spMk id="7" creationId="{FA4F76C5-211C-4C13-B4A9-386684191B9A}"/>
          </ac:spMkLst>
        </pc:spChg>
        <pc:spChg chg="mod">
          <ac:chgData name="Guest User" userId="S::urn:spo:anon#2cad4dcaf19182345ed9d9864bff6b52083de1c7a1cb6f4f1059910df9835539::" providerId="AD" clId="Web-{F626AED8-21DA-3C3A-32EC-B0F6AC235C50}" dt="2022-11-08T14:45:55.432" v="130" actId="20577"/>
          <ac:spMkLst>
            <pc:docMk/>
            <pc:sldMk cId="2749535063" sldId="521"/>
            <ac:spMk id="8" creationId="{3FEA5F6B-F9B1-441B-BF68-9F779824322F}"/>
          </ac:spMkLst>
        </pc:spChg>
      </pc:sldChg>
      <pc:sldChg chg="modSp">
        <pc:chgData name="Guest User" userId="S::urn:spo:anon#2cad4dcaf19182345ed9d9864bff6b52083de1c7a1cb6f4f1059910df9835539::" providerId="AD" clId="Web-{F626AED8-21DA-3C3A-32EC-B0F6AC235C50}" dt="2022-11-08T16:55:29.735" v="1625" actId="20577"/>
        <pc:sldMkLst>
          <pc:docMk/>
          <pc:sldMk cId="3819045877" sldId="526"/>
        </pc:sldMkLst>
        <pc:spChg chg="mod">
          <ac:chgData name="Guest User" userId="S::urn:spo:anon#2cad4dcaf19182345ed9d9864bff6b52083de1c7a1cb6f4f1059910df9835539::" providerId="AD" clId="Web-{F626AED8-21DA-3C3A-32EC-B0F6AC235C50}" dt="2022-11-08T16:55:29.735" v="1625" actId="20577"/>
          <ac:spMkLst>
            <pc:docMk/>
            <pc:sldMk cId="3819045877" sldId="526"/>
            <ac:spMk id="8" creationId="{B49BACFF-B07A-4E58-9828-52159189B29E}"/>
          </ac:spMkLst>
        </pc:spChg>
      </pc:sldChg>
      <pc:sldChg chg="modSp">
        <pc:chgData name="Guest User" userId="S::urn:spo:anon#2cad4dcaf19182345ed9d9864bff6b52083de1c7a1cb6f4f1059910df9835539::" providerId="AD" clId="Web-{F626AED8-21DA-3C3A-32EC-B0F6AC235C50}" dt="2022-11-08T15:50:15.247" v="964" actId="1076"/>
        <pc:sldMkLst>
          <pc:docMk/>
          <pc:sldMk cId="250601827" sldId="533"/>
        </pc:sldMkLst>
        <pc:spChg chg="mod">
          <ac:chgData name="Guest User" userId="S::urn:spo:anon#2cad4dcaf19182345ed9d9864bff6b52083de1c7a1cb6f4f1059910df9835539::" providerId="AD" clId="Web-{F626AED8-21DA-3C3A-32EC-B0F6AC235C50}" dt="2022-11-08T15:50:15.247" v="964" actId="1076"/>
          <ac:spMkLst>
            <pc:docMk/>
            <pc:sldMk cId="250601827" sldId="533"/>
            <ac:spMk id="6" creationId="{00000000-0000-0000-0000-000000000000}"/>
          </ac:spMkLst>
        </pc:spChg>
      </pc:sldChg>
      <pc:sldChg chg="modSp">
        <pc:chgData name="Guest User" userId="S::urn:spo:anon#2cad4dcaf19182345ed9d9864bff6b52083de1c7a1cb6f4f1059910df9835539::" providerId="AD" clId="Web-{F626AED8-21DA-3C3A-32EC-B0F6AC235C50}" dt="2022-11-08T15:31:17.292" v="674" actId="20577"/>
        <pc:sldMkLst>
          <pc:docMk/>
          <pc:sldMk cId="2498163450" sldId="536"/>
        </pc:sldMkLst>
        <pc:spChg chg="mod">
          <ac:chgData name="Guest User" userId="S::urn:spo:anon#2cad4dcaf19182345ed9d9864bff6b52083de1c7a1cb6f4f1059910df9835539::" providerId="AD" clId="Web-{F626AED8-21DA-3C3A-32EC-B0F6AC235C50}" dt="2022-11-08T15:15:10.342" v="505" actId="20577"/>
          <ac:spMkLst>
            <pc:docMk/>
            <pc:sldMk cId="2498163450" sldId="536"/>
            <ac:spMk id="3" creationId="{00000000-0000-0000-0000-000000000000}"/>
          </ac:spMkLst>
        </pc:spChg>
        <pc:spChg chg="mod">
          <ac:chgData name="Guest User" userId="S::urn:spo:anon#2cad4dcaf19182345ed9d9864bff6b52083de1c7a1cb6f4f1059910df9835539::" providerId="AD" clId="Web-{F626AED8-21DA-3C3A-32EC-B0F6AC235C50}" dt="2022-11-08T15:16:09.391" v="511" actId="20577"/>
          <ac:spMkLst>
            <pc:docMk/>
            <pc:sldMk cId="2498163450" sldId="536"/>
            <ac:spMk id="5" creationId="{00000000-0000-0000-0000-000000000000}"/>
          </ac:spMkLst>
        </pc:spChg>
        <pc:spChg chg="mod">
          <ac:chgData name="Guest User" userId="S::urn:spo:anon#2cad4dcaf19182345ed9d9864bff6b52083de1c7a1cb6f4f1059910df9835539::" providerId="AD" clId="Web-{F626AED8-21DA-3C3A-32EC-B0F6AC235C50}" dt="2022-11-08T15:31:17.292" v="674" actId="20577"/>
          <ac:spMkLst>
            <pc:docMk/>
            <pc:sldMk cId="2498163450" sldId="536"/>
            <ac:spMk id="6" creationId="{00000000-0000-0000-0000-000000000000}"/>
          </ac:spMkLst>
        </pc:spChg>
      </pc:sldChg>
      <pc:sldChg chg="delSp modSp">
        <pc:chgData name="Guest User" userId="S::urn:spo:anon#2cad4dcaf19182345ed9d9864bff6b52083de1c7a1cb6f4f1059910df9835539::" providerId="AD" clId="Web-{F626AED8-21DA-3C3A-32EC-B0F6AC235C50}" dt="2022-11-08T16:45:23.905" v="1504" actId="20577"/>
        <pc:sldMkLst>
          <pc:docMk/>
          <pc:sldMk cId="623773804" sldId="538"/>
        </pc:sldMkLst>
        <pc:spChg chg="mod">
          <ac:chgData name="Guest User" userId="S::urn:spo:anon#2cad4dcaf19182345ed9d9864bff6b52083de1c7a1cb6f4f1059910df9835539::" providerId="AD" clId="Web-{F626AED8-21DA-3C3A-32EC-B0F6AC235C50}" dt="2022-11-08T16:45:23.905" v="1504" actId="20577"/>
          <ac:spMkLst>
            <pc:docMk/>
            <pc:sldMk cId="623773804" sldId="538"/>
            <ac:spMk id="2" creationId="{8FDD93BC-12A9-C271-4EAF-67179D9C59E4}"/>
          </ac:spMkLst>
        </pc:spChg>
        <pc:spChg chg="del mod">
          <ac:chgData name="Guest User" userId="S::urn:spo:anon#2cad4dcaf19182345ed9d9864bff6b52083de1c7a1cb6f4f1059910df9835539::" providerId="AD" clId="Web-{F626AED8-21DA-3C3A-32EC-B0F6AC235C50}" dt="2022-11-08T16:27:26.187" v="1323"/>
          <ac:spMkLst>
            <pc:docMk/>
            <pc:sldMk cId="623773804" sldId="538"/>
            <ac:spMk id="3" creationId="{E7914A19-BCE4-6497-F1C6-D6D67C4C0382}"/>
          </ac:spMkLst>
        </pc:spChg>
        <pc:spChg chg="del">
          <ac:chgData name="Guest User" userId="S::urn:spo:anon#2cad4dcaf19182345ed9d9864bff6b52083de1c7a1cb6f4f1059910df9835539::" providerId="AD" clId="Web-{F626AED8-21DA-3C3A-32EC-B0F6AC235C50}" dt="2022-11-08T16:27:06.155" v="1318"/>
          <ac:spMkLst>
            <pc:docMk/>
            <pc:sldMk cId="623773804" sldId="538"/>
            <ac:spMk id="6" creationId="{2EE9C77A-DD9A-795F-4007-4399F20D10EE}"/>
          </ac:spMkLst>
        </pc:spChg>
        <pc:spChg chg="del">
          <ac:chgData name="Guest User" userId="S::urn:spo:anon#2cad4dcaf19182345ed9d9864bff6b52083de1c7a1cb6f4f1059910df9835539::" providerId="AD" clId="Web-{F626AED8-21DA-3C3A-32EC-B0F6AC235C50}" dt="2022-11-08T16:27:04.967" v="1317"/>
          <ac:spMkLst>
            <pc:docMk/>
            <pc:sldMk cId="623773804" sldId="538"/>
            <ac:spMk id="7" creationId="{26893EE4-7462-D2E7-5779-96F46208AD44}"/>
          </ac:spMkLst>
        </pc:spChg>
        <pc:spChg chg="mod">
          <ac:chgData name="Guest User" userId="S::urn:spo:anon#2cad4dcaf19182345ed9d9864bff6b52083de1c7a1cb6f4f1059910df9835539::" providerId="AD" clId="Web-{F626AED8-21DA-3C3A-32EC-B0F6AC235C50}" dt="2022-11-08T16:45:13.905" v="1497" actId="20577"/>
          <ac:spMkLst>
            <pc:docMk/>
            <pc:sldMk cId="623773804" sldId="538"/>
            <ac:spMk id="8" creationId="{AEA1DAC1-7E93-CF5B-6B20-8A131E178C1E}"/>
          </ac:spMkLst>
        </pc:spChg>
        <pc:picChg chg="del">
          <ac:chgData name="Guest User" userId="S::urn:spo:anon#2cad4dcaf19182345ed9d9864bff6b52083de1c7a1cb6f4f1059910df9835539::" providerId="AD" clId="Web-{F626AED8-21DA-3C3A-32EC-B0F6AC235C50}" dt="2022-11-08T15:51:32.546" v="985"/>
          <ac:picMkLst>
            <pc:docMk/>
            <pc:sldMk cId="623773804" sldId="538"/>
            <ac:picMk id="4" creationId="{4B4F76A3-E399-C5D1-2B7B-D36FFA7ECBE1}"/>
          </ac:picMkLst>
        </pc:picChg>
        <pc:picChg chg="del">
          <ac:chgData name="Guest User" userId="S::urn:spo:anon#2cad4dcaf19182345ed9d9864bff6b52083de1c7a1cb6f4f1059910df9835539::" providerId="AD" clId="Web-{F626AED8-21DA-3C3A-32EC-B0F6AC235C50}" dt="2022-11-08T15:51:31.546" v="984"/>
          <ac:picMkLst>
            <pc:docMk/>
            <pc:sldMk cId="623773804" sldId="538"/>
            <ac:picMk id="5" creationId="{BFCD9C4D-55CF-E626-B548-F9206198D51E}"/>
          </ac:picMkLst>
        </pc:picChg>
      </pc:sldChg>
      <pc:sldChg chg="delAnim modAnim">
        <pc:chgData name="Guest User" userId="S::urn:spo:anon#2cad4dcaf19182345ed9d9864bff6b52083de1c7a1cb6f4f1059910df9835539::" providerId="AD" clId="Web-{F626AED8-21DA-3C3A-32EC-B0F6AC235C50}" dt="2022-11-08T16:56:56.613" v="1633"/>
        <pc:sldMkLst>
          <pc:docMk/>
          <pc:sldMk cId="1796149538" sldId="545"/>
        </pc:sldMkLst>
      </pc:sldChg>
      <pc:sldChg chg="modNotes">
        <pc:chgData name="Guest User" userId="S::urn:spo:anon#2cad4dcaf19182345ed9d9864bff6b52083de1c7a1cb6f4f1059910df9835539::" providerId="AD" clId="Web-{F626AED8-21DA-3C3A-32EC-B0F6AC235C50}" dt="2022-11-08T16:59:37.414" v="1653"/>
        <pc:sldMkLst>
          <pc:docMk/>
          <pc:sldMk cId="3802271595" sldId="559"/>
        </pc:sldMkLst>
      </pc:sldChg>
      <pc:sldChg chg="addSp modSp ord">
        <pc:chgData name="Guest User" userId="S::urn:spo:anon#2cad4dcaf19182345ed9d9864bff6b52083de1c7a1cb6f4f1059910df9835539::" providerId="AD" clId="Web-{F626AED8-21DA-3C3A-32EC-B0F6AC235C50}" dt="2022-11-08T17:05:33.690" v="1717" actId="1076"/>
        <pc:sldMkLst>
          <pc:docMk/>
          <pc:sldMk cId="3860343786" sldId="563"/>
        </pc:sldMkLst>
        <pc:spChg chg="mod">
          <ac:chgData name="Guest User" userId="S::urn:spo:anon#2cad4dcaf19182345ed9d9864bff6b52083de1c7a1cb6f4f1059910df9835539::" providerId="AD" clId="Web-{F626AED8-21DA-3C3A-32EC-B0F6AC235C50}" dt="2022-11-08T17:00:29.338" v="1663" actId="20577"/>
          <ac:spMkLst>
            <pc:docMk/>
            <pc:sldMk cId="3860343786" sldId="563"/>
            <ac:spMk id="2" creationId="{C36C38D0-0285-9AD7-470D-8947CF447E4C}"/>
          </ac:spMkLst>
        </pc:spChg>
        <pc:spChg chg="mod">
          <ac:chgData name="Guest User" userId="S::urn:spo:anon#2cad4dcaf19182345ed9d9864bff6b52083de1c7a1cb6f4f1059910df9835539::" providerId="AD" clId="Web-{F626AED8-21DA-3C3A-32EC-B0F6AC235C50}" dt="2022-11-08T17:05:19.768" v="1714" actId="20577"/>
          <ac:spMkLst>
            <pc:docMk/>
            <pc:sldMk cId="3860343786" sldId="563"/>
            <ac:spMk id="3" creationId="{14CDE0EF-97FD-90F3-35BC-4748314ECC29}"/>
          </ac:spMkLst>
        </pc:spChg>
        <pc:spChg chg="add mod">
          <ac:chgData name="Guest User" userId="S::urn:spo:anon#2cad4dcaf19182345ed9d9864bff6b52083de1c7a1cb6f4f1059910df9835539::" providerId="AD" clId="Web-{F626AED8-21DA-3C3A-32EC-B0F6AC235C50}" dt="2022-11-08T17:05:13.518" v="1713" actId="1076"/>
          <ac:spMkLst>
            <pc:docMk/>
            <pc:sldMk cId="3860343786" sldId="563"/>
            <ac:spMk id="5" creationId="{A4EC7453-0FEE-E71F-ED1E-0507F18DD9ED}"/>
          </ac:spMkLst>
        </pc:spChg>
        <pc:picChg chg="add mod modCrop">
          <ac:chgData name="Guest User" userId="S::urn:spo:anon#2cad4dcaf19182345ed9d9864bff6b52083de1c7a1cb6f4f1059910df9835539::" providerId="AD" clId="Web-{F626AED8-21DA-3C3A-32EC-B0F6AC235C50}" dt="2022-11-08T17:05:33.690" v="1717" actId="1076"/>
          <ac:picMkLst>
            <pc:docMk/>
            <pc:sldMk cId="3860343786" sldId="563"/>
            <ac:picMk id="4" creationId="{7F01BBF1-9CE4-8EEF-2EBE-3796AC894A08}"/>
          </ac:picMkLst>
        </pc:picChg>
      </pc:sldChg>
      <pc:sldChg chg="modSp">
        <pc:chgData name="Guest User" userId="S::urn:spo:anon#2cad4dcaf19182345ed9d9864bff6b52083de1c7a1cb6f4f1059910df9835539::" providerId="AD" clId="Web-{F626AED8-21DA-3C3A-32EC-B0F6AC235C50}" dt="2022-11-08T20:08:49.192" v="2307" actId="20577"/>
        <pc:sldMkLst>
          <pc:docMk/>
          <pc:sldMk cId="51855652" sldId="565"/>
        </pc:sldMkLst>
        <pc:spChg chg="mod">
          <ac:chgData name="Guest User" userId="S::urn:spo:anon#2cad4dcaf19182345ed9d9864bff6b52083de1c7a1cb6f4f1059910df9835539::" providerId="AD" clId="Web-{F626AED8-21DA-3C3A-32EC-B0F6AC235C50}" dt="2022-11-08T20:08:49.192" v="2307" actId="20577"/>
          <ac:spMkLst>
            <pc:docMk/>
            <pc:sldMk cId="51855652" sldId="565"/>
            <ac:spMk id="2" creationId="{7302ACAC-3BA4-A9A9-7EFF-7F85908E7BBB}"/>
          </ac:spMkLst>
        </pc:spChg>
      </pc:sldChg>
      <pc:sldChg chg="delAnim">
        <pc:chgData name="Guest User" userId="S::urn:spo:anon#2cad4dcaf19182345ed9d9864bff6b52083de1c7a1cb6f4f1059910df9835539::" providerId="AD" clId="Web-{F626AED8-21DA-3C3A-32EC-B0F6AC235C50}" dt="2022-11-08T16:56:23.159" v="1628"/>
        <pc:sldMkLst>
          <pc:docMk/>
          <pc:sldMk cId="1470268077" sldId="600"/>
        </pc:sldMkLst>
      </pc:sldChg>
      <pc:sldChg chg="addSp delSp modSp">
        <pc:chgData name="Guest User" userId="S::urn:spo:anon#2cad4dcaf19182345ed9d9864bff6b52083de1c7a1cb6f4f1059910df9835539::" providerId="AD" clId="Web-{F626AED8-21DA-3C3A-32EC-B0F6AC235C50}" dt="2022-11-08T15:43:05.797" v="746" actId="1076"/>
        <pc:sldMkLst>
          <pc:docMk/>
          <pc:sldMk cId="2256233522" sldId="602"/>
        </pc:sldMkLst>
        <pc:picChg chg="add mod">
          <ac:chgData name="Guest User" userId="S::urn:spo:anon#2cad4dcaf19182345ed9d9864bff6b52083de1c7a1cb6f4f1059910df9835539::" providerId="AD" clId="Web-{F626AED8-21DA-3C3A-32EC-B0F6AC235C50}" dt="2022-11-08T15:35:44.128" v="737" actId="1076"/>
          <ac:picMkLst>
            <pc:docMk/>
            <pc:sldMk cId="2256233522" sldId="602"/>
            <ac:picMk id="3" creationId="{32DF29A6-9BD6-8B75-AEE7-C23E0BEE3C85}"/>
          </ac:picMkLst>
        </pc:picChg>
        <pc:picChg chg="add del mod">
          <ac:chgData name="Guest User" userId="S::urn:spo:anon#2cad4dcaf19182345ed9d9864bff6b52083de1c7a1cb6f4f1059910df9835539::" providerId="AD" clId="Web-{F626AED8-21DA-3C3A-32EC-B0F6AC235C50}" dt="2022-11-08T15:42:45.749" v="741"/>
          <ac:picMkLst>
            <pc:docMk/>
            <pc:sldMk cId="2256233522" sldId="602"/>
            <ac:picMk id="4" creationId="{2A231D70-EA5D-BE67-90D8-AC309BD31064}"/>
          </ac:picMkLst>
        </pc:picChg>
        <pc:picChg chg="add mod">
          <ac:chgData name="Guest User" userId="S::urn:spo:anon#2cad4dcaf19182345ed9d9864bff6b52083de1c7a1cb6f4f1059910df9835539::" providerId="AD" clId="Web-{F626AED8-21DA-3C3A-32EC-B0F6AC235C50}" dt="2022-11-08T15:43:05.797" v="746" actId="1076"/>
          <ac:picMkLst>
            <pc:docMk/>
            <pc:sldMk cId="2256233522" sldId="602"/>
            <ac:picMk id="5" creationId="{0E291F3E-47D9-563B-D6ED-E0562551A469}"/>
          </ac:picMkLst>
        </pc:picChg>
        <pc:picChg chg="del">
          <ac:chgData name="Guest User" userId="S::urn:spo:anon#2cad4dcaf19182345ed9d9864bff6b52083de1c7a1cb6f4f1059910df9835539::" providerId="AD" clId="Web-{F626AED8-21DA-3C3A-32EC-B0F6AC235C50}" dt="2022-11-08T15:35:26.096" v="732"/>
          <ac:picMkLst>
            <pc:docMk/>
            <pc:sldMk cId="2256233522" sldId="602"/>
            <ac:picMk id="29" creationId="{90BFDADE-0730-87A5-536C-6D11908C9006}"/>
          </ac:picMkLst>
        </pc:picChg>
        <pc:picChg chg="mod">
          <ac:chgData name="Guest User" userId="S::urn:spo:anon#2cad4dcaf19182345ed9d9864bff6b52083de1c7a1cb6f4f1059910df9835539::" providerId="AD" clId="Web-{F626AED8-21DA-3C3A-32EC-B0F6AC235C50}" dt="2022-11-08T15:42:56.797" v="743" actId="1076"/>
          <ac:picMkLst>
            <pc:docMk/>
            <pc:sldMk cId="2256233522" sldId="602"/>
            <ac:picMk id="43" creationId="{CCA9F854-192D-BDBF-80DB-11267523B254}"/>
          </ac:picMkLst>
        </pc:picChg>
      </pc:sldChg>
      <pc:sldChg chg="addSp delSp modSp">
        <pc:chgData name="Guest User" userId="S::urn:spo:anon#2cad4dcaf19182345ed9d9864bff6b52083de1c7a1cb6f4f1059910df9835539::" providerId="AD" clId="Web-{F626AED8-21DA-3C3A-32EC-B0F6AC235C50}" dt="2022-11-08T16:48:50.771" v="1587" actId="1076"/>
        <pc:sldMkLst>
          <pc:docMk/>
          <pc:sldMk cId="3741460613" sldId="603"/>
        </pc:sldMkLst>
        <pc:spChg chg="add del mod">
          <ac:chgData name="Guest User" userId="S::urn:spo:anon#2cad4dcaf19182345ed9d9864bff6b52083de1c7a1cb6f4f1059910df9835539::" providerId="AD" clId="Web-{F626AED8-21DA-3C3A-32EC-B0F6AC235C50}" dt="2022-11-08T15:55:07.505" v="1005"/>
          <ac:spMkLst>
            <pc:docMk/>
            <pc:sldMk cId="3741460613" sldId="603"/>
            <ac:spMk id="2" creationId="{6249E5E0-59C6-092A-B1C0-0A98D7C1FDF2}"/>
          </ac:spMkLst>
        </pc:spChg>
        <pc:spChg chg="add mod">
          <ac:chgData name="Guest User" userId="S::urn:spo:anon#2cad4dcaf19182345ed9d9864bff6b52083de1c7a1cb6f4f1059910df9835539::" providerId="AD" clId="Web-{F626AED8-21DA-3C3A-32EC-B0F6AC235C50}" dt="2022-11-08T16:14:01.335" v="1150" actId="1076"/>
          <ac:spMkLst>
            <pc:docMk/>
            <pc:sldMk cId="3741460613" sldId="603"/>
            <ac:spMk id="3" creationId="{6C3533E8-B3A0-5F56-C6FE-46152D7AD1D3}"/>
          </ac:spMkLst>
        </pc:spChg>
        <pc:spChg chg="add mod">
          <ac:chgData name="Guest User" userId="S::urn:spo:anon#2cad4dcaf19182345ed9d9864bff6b52083de1c7a1cb6f4f1059910df9835539::" providerId="AD" clId="Web-{F626AED8-21DA-3C3A-32EC-B0F6AC235C50}" dt="2022-11-08T16:14:02.788" v="1151" actId="1076"/>
          <ac:spMkLst>
            <pc:docMk/>
            <pc:sldMk cId="3741460613" sldId="603"/>
            <ac:spMk id="8" creationId="{A46A37DB-68C1-74F9-0005-985BCC2F4D09}"/>
          </ac:spMkLst>
        </pc:spChg>
        <pc:spChg chg="add mod">
          <ac:chgData name="Guest User" userId="S::urn:spo:anon#2cad4dcaf19182345ed9d9864bff6b52083de1c7a1cb6f4f1059910df9835539::" providerId="AD" clId="Web-{F626AED8-21DA-3C3A-32EC-B0F6AC235C50}" dt="2022-11-08T16:14:04.507" v="1152" actId="1076"/>
          <ac:spMkLst>
            <pc:docMk/>
            <pc:sldMk cId="3741460613" sldId="603"/>
            <ac:spMk id="9" creationId="{8E9D3343-654F-43D0-FA3A-F8FBAA41290F}"/>
          </ac:spMkLst>
        </pc:spChg>
        <pc:spChg chg="add del mod">
          <ac:chgData name="Guest User" userId="S::urn:spo:anon#2cad4dcaf19182345ed9d9864bff6b52083de1c7a1cb6f4f1059910df9835539::" providerId="AD" clId="Web-{F626AED8-21DA-3C3A-32EC-B0F6AC235C50}" dt="2022-11-08T16:08:29.575" v="1098"/>
          <ac:spMkLst>
            <pc:docMk/>
            <pc:sldMk cId="3741460613" sldId="603"/>
            <ac:spMk id="10" creationId="{BDD6F084-2BA2-8C6D-5140-211CAB7E1371}"/>
          </ac:spMkLst>
        </pc:spChg>
        <pc:spChg chg="mod">
          <ac:chgData name="Guest User" userId="S::urn:spo:anon#2cad4dcaf19182345ed9d9864bff6b52083de1c7a1cb6f4f1059910df9835539::" providerId="AD" clId="Web-{F626AED8-21DA-3C3A-32EC-B0F6AC235C50}" dt="2022-11-08T15:53:01.877" v="993" actId="1076"/>
          <ac:spMkLst>
            <pc:docMk/>
            <pc:sldMk cId="3741460613" sldId="603"/>
            <ac:spMk id="11" creationId="{ACA43E71-FFBF-5D24-3055-2EF1871B065A}"/>
          </ac:spMkLst>
        </pc:spChg>
        <pc:spChg chg="mod">
          <ac:chgData name="Guest User" userId="S::urn:spo:anon#2cad4dcaf19182345ed9d9864bff6b52083de1c7a1cb6f4f1059910df9835539::" providerId="AD" clId="Web-{F626AED8-21DA-3C3A-32EC-B0F6AC235C50}" dt="2022-11-08T16:46:59.220" v="1550" actId="20577"/>
          <ac:spMkLst>
            <pc:docMk/>
            <pc:sldMk cId="3741460613" sldId="603"/>
            <ac:spMk id="12" creationId="{9E2AAAA4-B78D-846C-7BA6-D556451017A3}"/>
          </ac:spMkLst>
        </pc:spChg>
        <pc:spChg chg="add mod">
          <ac:chgData name="Guest User" userId="S::urn:spo:anon#2cad4dcaf19182345ed9d9864bff6b52083de1c7a1cb6f4f1059910df9835539::" providerId="AD" clId="Web-{F626AED8-21DA-3C3A-32EC-B0F6AC235C50}" dt="2022-11-08T16:47:51.972" v="1581" actId="1076"/>
          <ac:spMkLst>
            <pc:docMk/>
            <pc:sldMk cId="3741460613" sldId="603"/>
            <ac:spMk id="15" creationId="{9E72CD2E-A7D4-0367-8071-A13609E3C373}"/>
          </ac:spMkLst>
        </pc:spChg>
        <pc:spChg chg="add mod">
          <ac:chgData name="Guest User" userId="S::urn:spo:anon#2cad4dcaf19182345ed9d9864bff6b52083de1c7a1cb6f4f1059910df9835539::" providerId="AD" clId="Web-{F626AED8-21DA-3C3A-32EC-B0F6AC235C50}" dt="2022-11-08T16:47:55.660" v="1582" actId="1076"/>
          <ac:spMkLst>
            <pc:docMk/>
            <pc:sldMk cId="3741460613" sldId="603"/>
            <ac:spMk id="16" creationId="{C18586E2-12CE-E611-B772-1651256B9E8D}"/>
          </ac:spMkLst>
        </pc:spChg>
        <pc:graphicFrameChg chg="del mod modGraphic">
          <ac:chgData name="Guest User" userId="S::urn:spo:anon#2cad4dcaf19182345ed9d9864bff6b52083de1c7a1cb6f4f1059910df9835539::" providerId="AD" clId="Web-{F626AED8-21DA-3C3A-32EC-B0F6AC235C50}" dt="2022-11-08T16:03:42.333" v="1066"/>
          <ac:graphicFrameMkLst>
            <pc:docMk/>
            <pc:sldMk cId="3741460613" sldId="603"/>
            <ac:graphicFrameMk id="4" creationId="{579E7B94-87DD-C52E-1D40-CA4E642215C0}"/>
          </ac:graphicFrameMkLst>
        </pc:graphicFrameChg>
        <pc:graphicFrameChg chg="add mod modGraphic">
          <ac:chgData name="Guest User" userId="S::urn:spo:anon#2cad4dcaf19182345ed9d9864bff6b52083de1c7a1cb6f4f1059910df9835539::" providerId="AD" clId="Web-{F626AED8-21DA-3C3A-32EC-B0F6AC235C50}" dt="2022-11-08T16:48:22.223" v="1584"/>
          <ac:graphicFrameMkLst>
            <pc:docMk/>
            <pc:sldMk cId="3741460613" sldId="603"/>
            <ac:graphicFrameMk id="14" creationId="{483F6848-2EA3-5391-8551-9F9798AFA1D7}"/>
          </ac:graphicFrameMkLst>
        </pc:graphicFrameChg>
        <pc:picChg chg="add mod ord">
          <ac:chgData name="Guest User" userId="S::urn:spo:anon#2cad4dcaf19182345ed9d9864bff6b52083de1c7a1cb6f4f1059910df9835539::" providerId="AD" clId="Web-{F626AED8-21DA-3C3A-32EC-B0F6AC235C50}" dt="2022-11-08T16:48:50.771" v="1587" actId="1076"/>
          <ac:picMkLst>
            <pc:docMk/>
            <pc:sldMk cId="3741460613" sldId="603"/>
            <ac:picMk id="13" creationId="{2F524E64-64C1-5460-62D1-23E980A82D3C}"/>
          </ac:picMkLst>
        </pc:picChg>
        <pc:picChg chg="del mod">
          <ac:chgData name="Guest User" userId="S::urn:spo:anon#2cad4dcaf19182345ed9d9864bff6b52083de1c7a1cb6f4f1059910df9835539::" providerId="AD" clId="Web-{F626AED8-21DA-3C3A-32EC-B0F6AC235C50}" dt="2022-11-08T15:53:58.410" v="1001"/>
          <ac:picMkLst>
            <pc:docMk/>
            <pc:sldMk cId="3741460613" sldId="603"/>
            <ac:picMk id="3073" creationId="{0B2A80F7-A468-826D-F93D-28F08B2E45F4}"/>
          </ac:picMkLst>
        </pc:picChg>
        <pc:picChg chg="del mod">
          <ac:chgData name="Guest User" userId="S::urn:spo:anon#2cad4dcaf19182345ed9d9864bff6b52083de1c7a1cb6f4f1059910df9835539::" providerId="AD" clId="Web-{F626AED8-21DA-3C3A-32EC-B0F6AC235C50}" dt="2022-11-08T15:53:59.207" v="1002"/>
          <ac:picMkLst>
            <pc:docMk/>
            <pc:sldMk cId="3741460613" sldId="603"/>
            <ac:picMk id="3074" creationId="{91EF0DF0-22E4-ADDF-EE41-15DC81D54767}"/>
          </ac:picMkLst>
        </pc:picChg>
        <pc:picChg chg="del mod">
          <ac:chgData name="Guest User" userId="S::urn:spo:anon#2cad4dcaf19182345ed9d9864bff6b52083de1c7a1cb6f4f1059910df9835539::" providerId="AD" clId="Web-{F626AED8-21DA-3C3A-32EC-B0F6AC235C50}" dt="2022-11-08T15:59:36.060" v="1054"/>
          <ac:picMkLst>
            <pc:docMk/>
            <pc:sldMk cId="3741460613" sldId="603"/>
            <ac:picMk id="3078" creationId="{ED2A2013-4C13-21BB-FBEB-7F44AEC18E87}"/>
          </ac:picMkLst>
        </pc:picChg>
      </pc:sldChg>
      <pc:sldChg chg="addSp delSp modSp modNotes">
        <pc:chgData name="Guest User" userId="S::urn:spo:anon#2cad4dcaf19182345ed9d9864bff6b52083de1c7a1cb6f4f1059910df9835539::" providerId="AD" clId="Web-{F626AED8-21DA-3C3A-32EC-B0F6AC235C50}" dt="2022-11-08T19:42:54.068" v="2057"/>
        <pc:sldMkLst>
          <pc:docMk/>
          <pc:sldMk cId="3727711639" sldId="604"/>
        </pc:sldMkLst>
        <pc:spChg chg="mod">
          <ac:chgData name="Guest User" userId="S::urn:spo:anon#2cad4dcaf19182345ed9d9864bff6b52083de1c7a1cb6f4f1059910df9835539::" providerId="AD" clId="Web-{F626AED8-21DA-3C3A-32EC-B0F6AC235C50}" dt="2022-11-08T19:36:47" v="2048" actId="20577"/>
          <ac:spMkLst>
            <pc:docMk/>
            <pc:sldMk cId="3727711639" sldId="604"/>
            <ac:spMk id="3" creationId="{27A9DFEF-ACF5-A63C-867F-74F4738C7643}"/>
          </ac:spMkLst>
        </pc:spChg>
        <pc:picChg chg="add del mod">
          <ac:chgData name="Guest User" userId="S::urn:spo:anon#2cad4dcaf19182345ed9d9864bff6b52083de1c7a1cb6f4f1059910df9835539::" providerId="AD" clId="Web-{F626AED8-21DA-3C3A-32EC-B0F6AC235C50}" dt="2022-11-08T19:33:16.737" v="2042"/>
          <ac:picMkLst>
            <pc:docMk/>
            <pc:sldMk cId="3727711639" sldId="604"/>
            <ac:picMk id="4" creationId="{83D0D513-9F29-AF74-80D8-68B971F817CC}"/>
          </ac:picMkLst>
        </pc:picChg>
        <pc:picChg chg="add del mod">
          <ac:chgData name="Guest User" userId="S::urn:spo:anon#2cad4dcaf19182345ed9d9864bff6b52083de1c7a1cb6f4f1059910df9835539::" providerId="AD" clId="Web-{F626AED8-21DA-3C3A-32EC-B0F6AC235C50}" dt="2022-11-08T19:34:11.381" v="2047"/>
          <ac:picMkLst>
            <pc:docMk/>
            <pc:sldMk cId="3727711639" sldId="604"/>
            <ac:picMk id="5" creationId="{EFBF3B53-AB6D-8439-106F-DFFD1EF28BEC}"/>
          </ac:picMkLst>
        </pc:picChg>
        <pc:picChg chg="add mod">
          <ac:chgData name="Guest User" userId="S::urn:spo:anon#2cad4dcaf19182345ed9d9864bff6b52083de1c7a1cb6f4f1059910df9835539::" providerId="AD" clId="Web-{F626AED8-21DA-3C3A-32EC-B0F6AC235C50}" dt="2022-11-08T19:41:06.359" v="2053" actId="1076"/>
          <ac:picMkLst>
            <pc:docMk/>
            <pc:sldMk cId="3727711639" sldId="604"/>
            <ac:picMk id="6" creationId="{6FA1B734-4074-2DB2-8003-7BE3187AB361}"/>
          </ac:picMkLst>
        </pc:picChg>
      </pc:sldChg>
      <pc:sldChg chg="del">
        <pc:chgData name="Guest User" userId="S::urn:spo:anon#2cad4dcaf19182345ed9d9864bff6b52083de1c7a1cb6f4f1059910df9835539::" providerId="AD" clId="Web-{F626AED8-21DA-3C3A-32EC-B0F6AC235C50}" dt="2022-11-08T20:07:47.719" v="2303"/>
        <pc:sldMkLst>
          <pc:docMk/>
          <pc:sldMk cId="4234173183" sldId="605"/>
        </pc:sldMkLst>
      </pc:sldChg>
      <pc:sldChg chg="addSp delSp modSp add ord replId">
        <pc:chgData name="Guest User" userId="S::urn:spo:anon#2cad4dcaf19182345ed9d9864bff6b52083de1c7a1cb6f4f1059910df9835539::" providerId="AD" clId="Web-{F626AED8-21DA-3C3A-32EC-B0F6AC235C50}" dt="2022-11-08T15:34:19.532" v="728" actId="1076"/>
        <pc:sldMkLst>
          <pc:docMk/>
          <pc:sldMk cId="553351709" sldId="611"/>
        </pc:sldMkLst>
        <pc:spChg chg="del">
          <ac:chgData name="Guest User" userId="S::urn:spo:anon#2cad4dcaf19182345ed9d9864bff6b52083de1c7a1cb6f4f1059910df9835539::" providerId="AD" clId="Web-{F626AED8-21DA-3C3A-32EC-B0F6AC235C50}" dt="2022-11-08T15:32:08.387" v="679"/>
          <ac:spMkLst>
            <pc:docMk/>
            <pc:sldMk cId="553351709" sldId="611"/>
            <ac:spMk id="2" creationId="{00000000-0000-0000-0000-000000000000}"/>
          </ac:spMkLst>
        </pc:spChg>
        <pc:spChg chg="del">
          <ac:chgData name="Guest User" userId="S::urn:spo:anon#2cad4dcaf19182345ed9d9864bff6b52083de1c7a1cb6f4f1059910df9835539::" providerId="AD" clId="Web-{F626AED8-21DA-3C3A-32EC-B0F6AC235C50}" dt="2022-11-08T15:32:05.559" v="678"/>
          <ac:spMkLst>
            <pc:docMk/>
            <pc:sldMk cId="553351709" sldId="611"/>
            <ac:spMk id="3" creationId="{00000000-0000-0000-0000-000000000000}"/>
          </ac:spMkLst>
        </pc:spChg>
        <pc:spChg chg="del">
          <ac:chgData name="Guest User" userId="S::urn:spo:anon#2cad4dcaf19182345ed9d9864bff6b52083de1c7a1cb6f4f1059910df9835539::" providerId="AD" clId="Web-{F626AED8-21DA-3C3A-32EC-B0F6AC235C50}" dt="2022-11-08T15:32:09.997" v="680"/>
          <ac:spMkLst>
            <pc:docMk/>
            <pc:sldMk cId="553351709" sldId="611"/>
            <ac:spMk id="5" creationId="{00000000-0000-0000-0000-000000000000}"/>
          </ac:spMkLst>
        </pc:spChg>
        <pc:spChg chg="add mod">
          <ac:chgData name="Guest User" userId="S::urn:spo:anon#2cad4dcaf19182345ed9d9864bff6b52083de1c7a1cb6f4f1059910df9835539::" providerId="AD" clId="Web-{F626AED8-21DA-3C3A-32EC-B0F6AC235C50}" dt="2022-11-08T15:32:30.122" v="689" actId="20577"/>
          <ac:spMkLst>
            <pc:docMk/>
            <pc:sldMk cId="553351709" sldId="611"/>
            <ac:spMk id="6" creationId="{B59A5AC6-EE29-599F-B136-C9A2E14E72ED}"/>
          </ac:spMkLst>
        </pc:spChg>
        <pc:spChg chg="add mod">
          <ac:chgData name="Guest User" userId="S::urn:spo:anon#2cad4dcaf19182345ed9d9864bff6b52083de1c7a1cb6f4f1059910df9835539::" providerId="AD" clId="Web-{F626AED8-21DA-3C3A-32EC-B0F6AC235C50}" dt="2022-11-08T15:34:09.172" v="724" actId="20577"/>
          <ac:spMkLst>
            <pc:docMk/>
            <pc:sldMk cId="553351709" sldId="611"/>
            <ac:spMk id="7" creationId="{BF8B0D5F-C8DE-6FCA-191E-BFF1786945FD}"/>
          </ac:spMkLst>
        </pc:spChg>
        <pc:picChg chg="add mod">
          <ac:chgData name="Guest User" userId="S::urn:spo:anon#2cad4dcaf19182345ed9d9864bff6b52083de1c7a1cb6f4f1059910df9835539::" providerId="AD" clId="Web-{F626AED8-21DA-3C3A-32EC-B0F6AC235C50}" dt="2022-11-08T15:34:19.532" v="728" actId="1076"/>
          <ac:picMkLst>
            <pc:docMk/>
            <pc:sldMk cId="553351709" sldId="611"/>
            <ac:picMk id="9" creationId="{07696AD4-E46B-AF17-16C0-18EBB94F16C0}"/>
          </ac:picMkLst>
        </pc:picChg>
      </pc:sldChg>
      <pc:sldChg chg="add del replId">
        <pc:chgData name="Guest User" userId="S::urn:spo:anon#2cad4dcaf19182345ed9d9864bff6b52083de1c7a1cb6f4f1059910df9835539::" providerId="AD" clId="Web-{F626AED8-21DA-3C3A-32EC-B0F6AC235C50}" dt="2022-11-08T15:32:48.482" v="691"/>
        <pc:sldMkLst>
          <pc:docMk/>
          <pc:sldMk cId="520748742" sldId="612"/>
        </pc:sldMkLst>
      </pc:sldChg>
      <pc:sldChg chg="add del replId">
        <pc:chgData name="Guest User" userId="S::urn:spo:anon#2cad4dcaf19182345ed9d9864bff6b52083de1c7a1cb6f4f1059910df9835539::" providerId="AD" clId="Web-{F626AED8-21DA-3C3A-32EC-B0F6AC235C50}" dt="2022-11-08T15:32:17.747" v="682"/>
        <pc:sldMkLst>
          <pc:docMk/>
          <pc:sldMk cId="2376834388" sldId="612"/>
        </pc:sldMkLst>
      </pc:sldChg>
      <pc:sldChg chg="modSp add replId modNotes">
        <pc:chgData name="Guest User" userId="S::urn:spo:anon#2cad4dcaf19182345ed9d9864bff6b52083de1c7a1cb6f4f1059910df9835539::" providerId="AD" clId="Web-{F626AED8-21DA-3C3A-32EC-B0F6AC235C50}" dt="2022-11-08T20:07:37.391" v="2302" actId="20577"/>
        <pc:sldMkLst>
          <pc:docMk/>
          <pc:sldMk cId="4059058484" sldId="612"/>
        </pc:sldMkLst>
        <pc:spChg chg="mod">
          <ac:chgData name="Guest User" userId="S::urn:spo:anon#2cad4dcaf19182345ed9d9864bff6b52083de1c7a1cb6f4f1059910df9835539::" providerId="AD" clId="Web-{F626AED8-21DA-3C3A-32EC-B0F6AC235C50}" dt="2022-11-08T20:07:37.391" v="2302" actId="20577"/>
          <ac:spMkLst>
            <pc:docMk/>
            <pc:sldMk cId="4059058484" sldId="612"/>
            <ac:spMk id="3" creationId="{14CDE0EF-97FD-90F3-35BC-4748314ECC29}"/>
          </ac:spMkLst>
        </pc:spChg>
      </pc:sldChg>
      <pc:sldChg chg="addSp delSp modSp add ord replId">
        <pc:chgData name="Guest User" userId="S::urn:spo:anon#2cad4dcaf19182345ed9d9864bff6b52083de1c7a1cb6f4f1059910df9835539::" providerId="AD" clId="Web-{F626AED8-21DA-3C3A-32EC-B0F6AC235C50}" dt="2022-11-08T20:09:28.210" v="2308" actId="1076"/>
        <pc:sldMkLst>
          <pc:docMk/>
          <pc:sldMk cId="1146766721" sldId="613"/>
        </pc:sldMkLst>
        <pc:spChg chg="mod">
          <ac:chgData name="Guest User" userId="S::urn:spo:anon#2cad4dcaf19182345ed9d9864bff6b52083de1c7a1cb6f4f1059910df9835539::" providerId="AD" clId="Web-{F626AED8-21DA-3C3A-32EC-B0F6AC235C50}" dt="2022-11-08T19:23:19.546" v="1947" actId="20577"/>
          <ac:spMkLst>
            <pc:docMk/>
            <pc:sldMk cId="1146766721" sldId="613"/>
            <ac:spMk id="2" creationId="{00000000-0000-0000-0000-000000000000}"/>
          </ac:spMkLst>
        </pc:spChg>
        <pc:spChg chg="del">
          <ac:chgData name="Guest User" userId="S::urn:spo:anon#2cad4dcaf19182345ed9d9864bff6b52083de1c7a1cb6f4f1059910df9835539::" providerId="AD" clId="Web-{F626AED8-21DA-3C3A-32EC-B0F6AC235C50}" dt="2022-11-08T17:09:49.729" v="1723"/>
          <ac:spMkLst>
            <pc:docMk/>
            <pc:sldMk cId="1146766721" sldId="613"/>
            <ac:spMk id="3" creationId="{00000000-0000-0000-0000-000000000000}"/>
          </ac:spMkLst>
        </pc:spChg>
        <pc:spChg chg="del">
          <ac:chgData name="Guest User" userId="S::urn:spo:anon#2cad4dcaf19182345ed9d9864bff6b52083de1c7a1cb6f4f1059910df9835539::" providerId="AD" clId="Web-{F626AED8-21DA-3C3A-32EC-B0F6AC235C50}" dt="2022-11-08T17:09:53.026" v="1724"/>
          <ac:spMkLst>
            <pc:docMk/>
            <pc:sldMk cId="1146766721" sldId="613"/>
            <ac:spMk id="4" creationId="{90E4634D-4D5A-0132-AF82-D1546B1C5604}"/>
          </ac:spMkLst>
        </pc:spChg>
        <pc:spChg chg="add mod">
          <ac:chgData name="Guest User" userId="S::urn:spo:anon#2cad4dcaf19182345ed9d9864bff6b52083de1c7a1cb6f4f1059910df9835539::" providerId="AD" clId="Web-{F626AED8-21DA-3C3A-32EC-B0F6AC235C50}" dt="2022-11-08T20:09:28.210" v="2308" actId="1076"/>
          <ac:spMkLst>
            <pc:docMk/>
            <pc:sldMk cId="1146766721" sldId="613"/>
            <ac:spMk id="6" creationId="{F36282E7-AECF-8A93-0852-CE0249D51FE5}"/>
          </ac:spMkLst>
        </pc:spChg>
      </pc:sldChg>
      <pc:sldChg chg="add del replId">
        <pc:chgData name="Guest User" userId="S::urn:spo:anon#2cad4dcaf19182345ed9d9864bff6b52083de1c7a1cb6f4f1059910df9835539::" providerId="AD" clId="Web-{F626AED8-21DA-3C3A-32EC-B0F6AC235C50}" dt="2022-11-08T17:00:38.854" v="1666"/>
        <pc:sldMkLst>
          <pc:docMk/>
          <pc:sldMk cId="2932855687" sldId="613"/>
        </pc:sldMkLst>
      </pc:sldChg>
      <pc:sldChg chg="new del">
        <pc:chgData name="Guest User" userId="S::urn:spo:anon#2cad4dcaf19182345ed9d9864bff6b52083de1c7a1cb6f4f1059910df9835539::" providerId="AD" clId="Web-{F626AED8-21DA-3C3A-32EC-B0F6AC235C50}" dt="2022-11-08T17:09:17.150" v="1719"/>
        <pc:sldMkLst>
          <pc:docMk/>
          <pc:sldMk cId="4072860253" sldId="613"/>
        </pc:sldMkLst>
      </pc:sldChg>
      <pc:sldChg chg="modSp add ord replId">
        <pc:chgData name="Guest User" userId="S::urn:spo:anon#2cad4dcaf19182345ed9d9864bff6b52083de1c7a1cb6f4f1059910df9835539::" providerId="AD" clId="Web-{F626AED8-21DA-3C3A-32EC-B0F6AC235C50}" dt="2022-11-08T20:11:50.312" v="2326" actId="20577"/>
        <pc:sldMkLst>
          <pc:docMk/>
          <pc:sldMk cId="2232895294" sldId="614"/>
        </pc:sldMkLst>
        <pc:spChg chg="mod">
          <ac:chgData name="Guest User" userId="S::urn:spo:anon#2cad4dcaf19182345ed9d9864bff6b52083de1c7a1cb6f4f1059910df9835539::" providerId="AD" clId="Web-{F626AED8-21DA-3C3A-32EC-B0F6AC235C50}" dt="2022-11-08T20:11:50.312" v="2326" actId="20577"/>
          <ac:spMkLst>
            <pc:docMk/>
            <pc:sldMk cId="2232895294" sldId="614"/>
            <ac:spMk id="2" creationId="{7302ACAC-3BA4-A9A9-7EFF-7F85908E7BBB}"/>
          </ac:spMkLst>
        </pc:spChg>
      </pc:sldChg>
    </pc:docChg>
  </pc:docChgLst>
  <pc:docChgLst>
    <pc:chgData name="Guest User" userId="S::urn:spo:anon#8c22802d3a46d771d54bda0def4627ca9e4b8ece6bf2a97308c4355facdbc6fb::" providerId="AD" clId="Web-{AC8450CA-23FD-D0BD-68DF-F153BC5198D0}"/>
    <pc:docChg chg="modSld">
      <pc:chgData name="Guest User" userId="S::urn:spo:anon#8c22802d3a46d771d54bda0def4627ca9e4b8ece6bf2a97308c4355facdbc6fb::" providerId="AD" clId="Web-{AC8450CA-23FD-D0BD-68DF-F153BC5198D0}" dt="2022-11-09T18:35:51.465" v="0" actId="20577"/>
      <pc:docMkLst>
        <pc:docMk/>
      </pc:docMkLst>
      <pc:sldChg chg="modSp">
        <pc:chgData name="Guest User" userId="S::urn:spo:anon#8c22802d3a46d771d54bda0def4627ca9e4b8ece6bf2a97308c4355facdbc6fb::" providerId="AD" clId="Web-{AC8450CA-23FD-D0BD-68DF-F153BC5198D0}" dt="2022-11-09T18:35:51.465" v="0" actId="20577"/>
        <pc:sldMkLst>
          <pc:docMk/>
          <pc:sldMk cId="4059058484" sldId="612"/>
        </pc:sldMkLst>
        <pc:spChg chg="mod">
          <ac:chgData name="Guest User" userId="S::urn:spo:anon#8c22802d3a46d771d54bda0def4627ca9e4b8ece6bf2a97308c4355facdbc6fb::" providerId="AD" clId="Web-{AC8450CA-23FD-D0BD-68DF-F153BC5198D0}" dt="2022-11-09T18:35:51.465" v="0" actId="20577"/>
          <ac:spMkLst>
            <pc:docMk/>
            <pc:sldMk cId="4059058484" sldId="612"/>
            <ac:spMk id="3" creationId="{14CDE0EF-97FD-90F3-35BC-4748314ECC29}"/>
          </ac:spMkLst>
        </pc:spChg>
      </pc:sldChg>
    </pc:docChg>
  </pc:docChgLst>
  <pc:docChgLst>
    <pc:chgData name="Guest User" userId="S::urn:spo:anon#2cad4dcaf19182345ed9d9864bff6b52083de1c7a1cb6f4f1059910df9835539::" providerId="AD" clId="Web-{FD7DDC4E-07C6-C4F2-8FE9-47135E4A8803}"/>
    <pc:docChg chg="addSld delSld modSld sldOrd">
      <pc:chgData name="Guest User" userId="S::urn:spo:anon#2cad4dcaf19182345ed9d9864bff6b52083de1c7a1cb6f4f1059910df9835539::" providerId="AD" clId="Web-{FD7DDC4E-07C6-C4F2-8FE9-47135E4A8803}" dt="2022-11-08T12:52:24.704" v="996"/>
      <pc:docMkLst>
        <pc:docMk/>
      </pc:docMkLst>
      <pc:sldChg chg="modSp">
        <pc:chgData name="Guest User" userId="S::urn:spo:anon#2cad4dcaf19182345ed9d9864bff6b52083de1c7a1cb6f4f1059910df9835539::" providerId="AD" clId="Web-{FD7DDC4E-07C6-C4F2-8FE9-47135E4A8803}" dt="2022-11-08T11:58:27.068" v="627" actId="20577"/>
        <pc:sldMkLst>
          <pc:docMk/>
          <pc:sldMk cId="1604722285" sldId="266"/>
        </pc:sldMkLst>
        <pc:spChg chg="mod">
          <ac:chgData name="Guest User" userId="S::urn:spo:anon#2cad4dcaf19182345ed9d9864bff6b52083de1c7a1cb6f4f1059910df9835539::" providerId="AD" clId="Web-{FD7DDC4E-07C6-C4F2-8FE9-47135E4A8803}" dt="2022-11-08T11:56:59.312" v="614" actId="20577"/>
          <ac:spMkLst>
            <pc:docMk/>
            <pc:sldMk cId="1604722285" sldId="266"/>
            <ac:spMk id="3" creationId="{00000000-0000-0000-0000-000000000000}"/>
          </ac:spMkLst>
        </pc:spChg>
        <pc:spChg chg="mod">
          <ac:chgData name="Guest User" userId="S::urn:spo:anon#2cad4dcaf19182345ed9d9864bff6b52083de1c7a1cb6f4f1059910df9835539::" providerId="AD" clId="Web-{FD7DDC4E-07C6-C4F2-8FE9-47135E4A8803}" dt="2022-11-08T11:58:27.068" v="627" actId="20577"/>
          <ac:spMkLst>
            <pc:docMk/>
            <pc:sldMk cId="1604722285" sldId="266"/>
            <ac:spMk id="5" creationId="{00000000-0000-0000-0000-000000000000}"/>
          </ac:spMkLst>
        </pc:spChg>
      </pc:sldChg>
      <pc:sldChg chg="addSp delSp modSp">
        <pc:chgData name="Guest User" userId="S::urn:spo:anon#2cad4dcaf19182345ed9d9864bff6b52083de1c7a1cb6f4f1059910df9835539::" providerId="AD" clId="Web-{FD7DDC4E-07C6-C4F2-8FE9-47135E4A8803}" dt="2022-11-08T11:52:21.463" v="538" actId="20577"/>
        <pc:sldMkLst>
          <pc:docMk/>
          <pc:sldMk cId="2154791125" sldId="495"/>
        </pc:sldMkLst>
        <pc:spChg chg="mod">
          <ac:chgData name="Guest User" userId="S::urn:spo:anon#2cad4dcaf19182345ed9d9864bff6b52083de1c7a1cb6f4f1059910df9835539::" providerId="AD" clId="Web-{FD7DDC4E-07C6-C4F2-8FE9-47135E4A8803}" dt="2022-11-08T11:44:23.866" v="431" actId="20577"/>
          <ac:spMkLst>
            <pc:docMk/>
            <pc:sldMk cId="2154791125" sldId="495"/>
            <ac:spMk id="2" creationId="{00000000-0000-0000-0000-000000000000}"/>
          </ac:spMkLst>
        </pc:spChg>
        <pc:spChg chg="mod">
          <ac:chgData name="Guest User" userId="S::urn:spo:anon#2cad4dcaf19182345ed9d9864bff6b52083de1c7a1cb6f4f1059910df9835539::" providerId="AD" clId="Web-{FD7DDC4E-07C6-C4F2-8FE9-47135E4A8803}" dt="2022-11-08T11:52:21.463" v="538" actId="20577"/>
          <ac:spMkLst>
            <pc:docMk/>
            <pc:sldMk cId="2154791125" sldId="495"/>
            <ac:spMk id="3" creationId="{00000000-0000-0000-0000-000000000000}"/>
          </ac:spMkLst>
        </pc:spChg>
        <pc:picChg chg="del">
          <ac:chgData name="Guest User" userId="S::urn:spo:anon#2cad4dcaf19182345ed9d9864bff6b52083de1c7a1cb6f4f1059910df9835539::" providerId="AD" clId="Web-{FD7DDC4E-07C6-C4F2-8FE9-47135E4A8803}" dt="2022-11-08T11:41:25.821" v="410"/>
          <ac:picMkLst>
            <pc:docMk/>
            <pc:sldMk cId="2154791125" sldId="495"/>
            <ac:picMk id="4" creationId="{00000000-0000-0000-0000-000000000000}"/>
          </ac:picMkLst>
        </pc:picChg>
        <pc:picChg chg="add mod">
          <ac:chgData name="Guest User" userId="S::urn:spo:anon#2cad4dcaf19182345ed9d9864bff6b52083de1c7a1cb6f4f1059910df9835539::" providerId="AD" clId="Web-{FD7DDC4E-07C6-C4F2-8FE9-47135E4A8803}" dt="2022-11-08T11:47:30.379" v="435" actId="1076"/>
          <ac:picMkLst>
            <pc:docMk/>
            <pc:sldMk cId="2154791125" sldId="495"/>
            <ac:picMk id="5" creationId="{2B964D6B-3C1E-BC41-F077-0D4AC43D2B31}"/>
          </ac:picMkLst>
        </pc:picChg>
      </pc:sldChg>
      <pc:sldChg chg="modSp delCm">
        <pc:chgData name="Guest User" userId="S::urn:spo:anon#2cad4dcaf19182345ed9d9864bff6b52083de1c7a1cb6f4f1059910df9835539::" providerId="AD" clId="Web-{FD7DDC4E-07C6-C4F2-8FE9-47135E4A8803}" dt="2022-11-08T10:46:17.161" v="293" actId="1076"/>
        <pc:sldMkLst>
          <pc:docMk/>
          <pc:sldMk cId="3819045877" sldId="526"/>
        </pc:sldMkLst>
        <pc:spChg chg="mod">
          <ac:chgData name="Guest User" userId="S::urn:spo:anon#2cad4dcaf19182345ed9d9864bff6b52083de1c7a1cb6f4f1059910df9835539::" providerId="AD" clId="Web-{FD7DDC4E-07C6-C4F2-8FE9-47135E4A8803}" dt="2022-11-08T10:46:17.161" v="293" actId="1076"/>
          <ac:spMkLst>
            <pc:docMk/>
            <pc:sldMk cId="3819045877" sldId="526"/>
            <ac:spMk id="8" creationId="{B49BACFF-B07A-4E58-9828-52159189B29E}"/>
          </ac:spMkLst>
        </pc:spChg>
      </pc:sldChg>
      <pc:sldChg chg="modSp">
        <pc:chgData name="Guest User" userId="S::urn:spo:anon#2cad4dcaf19182345ed9d9864bff6b52083de1c7a1cb6f4f1059910df9835539::" providerId="AD" clId="Web-{FD7DDC4E-07C6-C4F2-8FE9-47135E4A8803}" dt="2022-11-08T10:45:18.893" v="292" actId="1076"/>
        <pc:sldMkLst>
          <pc:docMk/>
          <pc:sldMk cId="3400549984" sldId="527"/>
        </pc:sldMkLst>
        <pc:spChg chg="mod">
          <ac:chgData name="Guest User" userId="S::urn:spo:anon#2cad4dcaf19182345ed9d9864bff6b52083de1c7a1cb6f4f1059910df9835539::" providerId="AD" clId="Web-{FD7DDC4E-07C6-C4F2-8FE9-47135E4A8803}" dt="2022-11-08T10:45:07.815" v="289" actId="20577"/>
          <ac:spMkLst>
            <pc:docMk/>
            <pc:sldMk cId="3400549984" sldId="527"/>
            <ac:spMk id="3" creationId="{EC7BA3DC-C932-82CA-DDDD-27B6E3B6B1F4}"/>
          </ac:spMkLst>
        </pc:spChg>
        <pc:spChg chg="mod">
          <ac:chgData name="Guest User" userId="S::urn:spo:anon#2cad4dcaf19182345ed9d9864bff6b52083de1c7a1cb6f4f1059910df9835539::" providerId="AD" clId="Web-{FD7DDC4E-07C6-C4F2-8FE9-47135E4A8803}" dt="2022-11-08T10:45:18.893" v="292" actId="1076"/>
          <ac:spMkLst>
            <pc:docMk/>
            <pc:sldMk cId="3400549984" sldId="527"/>
            <ac:spMk id="4" creationId="{65DB5EED-502C-7AF9-9078-E6990A964BEC}"/>
          </ac:spMkLst>
        </pc:spChg>
      </pc:sldChg>
      <pc:sldChg chg="addSp delSp modSp">
        <pc:chgData name="Guest User" userId="S::urn:spo:anon#2cad4dcaf19182345ed9d9864bff6b52083de1c7a1cb6f4f1059910df9835539::" providerId="AD" clId="Web-{FD7DDC4E-07C6-C4F2-8FE9-47135E4A8803}" dt="2022-11-08T12:45:20.455" v="946" actId="20577"/>
        <pc:sldMkLst>
          <pc:docMk/>
          <pc:sldMk cId="250601827" sldId="533"/>
        </pc:sldMkLst>
        <pc:spChg chg="mod">
          <ac:chgData name="Guest User" userId="S::urn:spo:anon#2cad4dcaf19182345ed9d9864bff6b52083de1c7a1cb6f4f1059910df9835539::" providerId="AD" clId="Web-{FD7DDC4E-07C6-C4F2-8FE9-47135E4A8803}" dt="2022-11-08T12:10:14.949" v="762" actId="1076"/>
          <ac:spMkLst>
            <pc:docMk/>
            <pc:sldMk cId="250601827" sldId="533"/>
            <ac:spMk id="2" creationId="{00000000-0000-0000-0000-000000000000}"/>
          </ac:spMkLst>
        </pc:spChg>
        <pc:spChg chg="mod">
          <ac:chgData name="Guest User" userId="S::urn:spo:anon#2cad4dcaf19182345ed9d9864bff6b52083de1c7a1cb6f4f1059910df9835539::" providerId="AD" clId="Web-{FD7DDC4E-07C6-C4F2-8FE9-47135E4A8803}" dt="2022-11-08T12:15:45.645" v="874" actId="20577"/>
          <ac:spMkLst>
            <pc:docMk/>
            <pc:sldMk cId="250601827" sldId="533"/>
            <ac:spMk id="3" creationId="{00000000-0000-0000-0000-000000000000}"/>
          </ac:spMkLst>
        </pc:spChg>
        <pc:spChg chg="mod">
          <ac:chgData name="Guest User" userId="S::urn:spo:anon#2cad4dcaf19182345ed9d9864bff6b52083de1c7a1cb6f4f1059910df9835539::" providerId="AD" clId="Web-{FD7DDC4E-07C6-C4F2-8FE9-47135E4A8803}" dt="2022-11-08T12:45:20.455" v="946" actId="20577"/>
          <ac:spMkLst>
            <pc:docMk/>
            <pc:sldMk cId="250601827" sldId="533"/>
            <ac:spMk id="5" creationId="{00000000-0000-0000-0000-000000000000}"/>
          </ac:spMkLst>
        </pc:spChg>
        <pc:spChg chg="mod">
          <ac:chgData name="Guest User" userId="S::urn:spo:anon#2cad4dcaf19182345ed9d9864bff6b52083de1c7a1cb6f4f1059910df9835539::" providerId="AD" clId="Web-{FD7DDC4E-07C6-C4F2-8FE9-47135E4A8803}" dt="2022-11-08T12:09:37.712" v="752" actId="20577"/>
          <ac:spMkLst>
            <pc:docMk/>
            <pc:sldMk cId="250601827" sldId="533"/>
            <ac:spMk id="6" creationId="{00000000-0000-0000-0000-000000000000}"/>
          </ac:spMkLst>
        </pc:spChg>
        <pc:spChg chg="add del mod">
          <ac:chgData name="Guest User" userId="S::urn:spo:anon#2cad4dcaf19182345ed9d9864bff6b52083de1c7a1cb6f4f1059910df9835539::" providerId="AD" clId="Web-{FD7DDC4E-07C6-C4F2-8FE9-47135E4A8803}" dt="2022-11-08T12:13:21.806" v="824"/>
          <ac:spMkLst>
            <pc:docMk/>
            <pc:sldMk cId="250601827" sldId="533"/>
            <ac:spMk id="9" creationId="{8172C1EC-4BCB-A81C-740F-0543BD946B33}"/>
          </ac:spMkLst>
        </pc:spChg>
        <pc:graphicFrameChg chg="add del mod">
          <ac:chgData name="Guest User" userId="S::urn:spo:anon#2cad4dcaf19182345ed9d9864bff6b52083de1c7a1cb6f4f1059910df9835539::" providerId="AD" clId="Web-{FD7DDC4E-07C6-C4F2-8FE9-47135E4A8803}" dt="2022-11-08T12:13:21.806" v="825"/>
          <ac:graphicFrameMkLst>
            <pc:docMk/>
            <pc:sldMk cId="250601827" sldId="533"/>
            <ac:graphicFrameMk id="8" creationId="{8814282E-7C25-B304-4F19-9F0C3FCEF995}"/>
          </ac:graphicFrameMkLst>
        </pc:graphicFrameChg>
      </pc:sldChg>
      <pc:sldChg chg="addSp delSp modSp">
        <pc:chgData name="Guest User" userId="S::urn:spo:anon#2cad4dcaf19182345ed9d9864bff6b52083de1c7a1cb6f4f1059910df9835539::" providerId="AD" clId="Web-{FD7DDC4E-07C6-C4F2-8FE9-47135E4A8803}" dt="2022-11-08T12:48:54.806" v="959" actId="14100"/>
        <pc:sldMkLst>
          <pc:docMk/>
          <pc:sldMk cId="1806585706" sldId="534"/>
        </pc:sldMkLst>
        <pc:spChg chg="mod">
          <ac:chgData name="Guest User" userId="S::urn:spo:anon#2cad4dcaf19182345ed9d9864bff6b52083de1c7a1cb6f4f1059910df9835539::" providerId="AD" clId="Web-{FD7DDC4E-07C6-C4F2-8FE9-47135E4A8803}" dt="2022-11-08T12:48:54.806" v="959" actId="14100"/>
          <ac:spMkLst>
            <pc:docMk/>
            <pc:sldMk cId="1806585706" sldId="534"/>
            <ac:spMk id="3" creationId="{414BC1C8-99B1-6A57-BBC7-50B9B9D87907}"/>
          </ac:spMkLst>
        </pc:spChg>
        <pc:picChg chg="del">
          <ac:chgData name="Guest User" userId="S::urn:spo:anon#2cad4dcaf19182345ed9d9864bff6b52083de1c7a1cb6f4f1059910df9835539::" providerId="AD" clId="Web-{FD7DDC4E-07C6-C4F2-8FE9-47135E4A8803}" dt="2022-11-08T12:48:32.071" v="952"/>
          <ac:picMkLst>
            <pc:docMk/>
            <pc:sldMk cId="1806585706" sldId="534"/>
            <ac:picMk id="4" creationId="{777BED0D-6986-7DF7-2321-AC0F544D810B}"/>
          </ac:picMkLst>
        </pc:picChg>
        <pc:picChg chg="add mod">
          <ac:chgData name="Guest User" userId="S::urn:spo:anon#2cad4dcaf19182345ed9d9864bff6b52083de1c7a1cb6f4f1059910df9835539::" providerId="AD" clId="Web-{FD7DDC4E-07C6-C4F2-8FE9-47135E4A8803}" dt="2022-11-08T12:48:43.477" v="957" actId="1076"/>
          <ac:picMkLst>
            <pc:docMk/>
            <pc:sldMk cId="1806585706" sldId="534"/>
            <ac:picMk id="5" creationId="{E8E85A36-FAB0-F75C-51F8-25F1DE4FFDF6}"/>
          </ac:picMkLst>
        </pc:picChg>
      </pc:sldChg>
      <pc:sldChg chg="delSp modSp">
        <pc:chgData name="Guest User" userId="S::urn:spo:anon#2cad4dcaf19182345ed9d9864bff6b52083de1c7a1cb6f4f1059910df9835539::" providerId="AD" clId="Web-{FD7DDC4E-07C6-C4F2-8FE9-47135E4A8803}" dt="2022-11-08T12:52:24.704" v="996"/>
        <pc:sldMkLst>
          <pc:docMk/>
          <pc:sldMk cId="3725124697" sldId="535"/>
        </pc:sldMkLst>
        <pc:spChg chg="mod">
          <ac:chgData name="Guest User" userId="S::urn:spo:anon#2cad4dcaf19182345ed9d9864bff6b52083de1c7a1cb6f4f1059910df9835539::" providerId="AD" clId="Web-{FD7DDC4E-07C6-C4F2-8FE9-47135E4A8803}" dt="2022-11-08T12:51:37.733" v="990" actId="20577"/>
          <ac:spMkLst>
            <pc:docMk/>
            <pc:sldMk cId="3725124697" sldId="535"/>
            <ac:spMk id="3" creationId="{00000000-0000-0000-0000-000000000000}"/>
          </ac:spMkLst>
        </pc:spChg>
        <pc:spChg chg="mod">
          <ac:chgData name="Guest User" userId="S::urn:spo:anon#2cad4dcaf19182345ed9d9864bff6b52083de1c7a1cb6f4f1059910df9835539::" providerId="AD" clId="Web-{FD7DDC4E-07C6-C4F2-8FE9-47135E4A8803}" dt="2022-11-08T12:52:24.704" v="996"/>
          <ac:spMkLst>
            <pc:docMk/>
            <pc:sldMk cId="3725124697" sldId="535"/>
            <ac:spMk id="5" creationId="{00000000-0000-0000-0000-000000000000}"/>
          </ac:spMkLst>
        </pc:spChg>
        <pc:spChg chg="del">
          <ac:chgData name="Guest User" userId="S::urn:spo:anon#2cad4dcaf19182345ed9d9864bff6b52083de1c7a1cb6f4f1059910df9835539::" providerId="AD" clId="Web-{FD7DDC4E-07C6-C4F2-8FE9-47135E4A8803}" dt="2022-11-08T12:49:34.510" v="963"/>
          <ac:spMkLst>
            <pc:docMk/>
            <pc:sldMk cId="3725124697" sldId="535"/>
            <ac:spMk id="9" creationId="{A671AB1F-3C98-243A-8920-B971F2676D4E}"/>
          </ac:spMkLst>
        </pc:spChg>
      </pc:sldChg>
      <pc:sldChg chg="ord">
        <pc:chgData name="Guest User" userId="S::urn:spo:anon#2cad4dcaf19182345ed9d9864bff6b52083de1c7a1cb6f4f1059910df9835539::" providerId="AD" clId="Web-{FD7DDC4E-07C6-C4F2-8FE9-47135E4A8803}" dt="2022-11-08T10:52:55.364" v="320"/>
        <pc:sldMkLst>
          <pc:docMk/>
          <pc:sldMk cId="3860343786" sldId="563"/>
        </pc:sldMkLst>
      </pc:sldChg>
      <pc:sldChg chg="del">
        <pc:chgData name="Guest User" userId="S::urn:spo:anon#2cad4dcaf19182345ed9d9864bff6b52083de1c7a1cb6f4f1059910df9835539::" providerId="AD" clId="Web-{FD7DDC4E-07C6-C4F2-8FE9-47135E4A8803}" dt="2022-11-08T10:46:56.053" v="294"/>
        <pc:sldMkLst>
          <pc:docMk/>
          <pc:sldMk cId="899131401" sldId="564"/>
        </pc:sldMkLst>
      </pc:sldChg>
      <pc:sldChg chg="ord">
        <pc:chgData name="Guest User" userId="S::urn:spo:anon#2cad4dcaf19182345ed9d9864bff6b52083de1c7a1cb6f4f1059910df9835539::" providerId="AD" clId="Web-{FD7DDC4E-07C6-C4F2-8FE9-47135E4A8803}" dt="2022-11-08T10:49:10.949" v="304"/>
        <pc:sldMkLst>
          <pc:docMk/>
          <pc:sldMk cId="51855652" sldId="565"/>
        </pc:sldMkLst>
      </pc:sldChg>
      <pc:sldChg chg="ord">
        <pc:chgData name="Guest User" userId="S::urn:spo:anon#2cad4dcaf19182345ed9d9864bff6b52083de1c7a1cb6f4f1059910df9835539::" providerId="AD" clId="Web-{FD7DDC4E-07C6-C4F2-8FE9-47135E4A8803}" dt="2022-11-08T10:50:39.593" v="307"/>
        <pc:sldMkLst>
          <pc:docMk/>
          <pc:sldMk cId="680889139" sldId="566"/>
        </pc:sldMkLst>
      </pc:sldChg>
      <pc:sldChg chg="ord">
        <pc:chgData name="Guest User" userId="S::urn:spo:anon#2cad4dcaf19182345ed9d9864bff6b52083de1c7a1cb6f4f1059910df9835539::" providerId="AD" clId="Web-{FD7DDC4E-07C6-C4F2-8FE9-47135E4A8803}" dt="2022-11-08T10:51:37.220" v="316"/>
        <pc:sldMkLst>
          <pc:docMk/>
          <pc:sldMk cId="1750514999" sldId="567"/>
        </pc:sldMkLst>
      </pc:sldChg>
      <pc:sldChg chg="ord">
        <pc:chgData name="Guest User" userId="S::urn:spo:anon#2cad4dcaf19182345ed9d9864bff6b52083de1c7a1cb6f4f1059910df9835539::" providerId="AD" clId="Web-{FD7DDC4E-07C6-C4F2-8FE9-47135E4A8803}" dt="2022-11-08T10:51:49.549" v="317"/>
        <pc:sldMkLst>
          <pc:docMk/>
          <pc:sldMk cId="2046967258" sldId="589"/>
        </pc:sldMkLst>
      </pc:sldChg>
      <pc:sldChg chg="modSp ord">
        <pc:chgData name="Guest User" userId="S::urn:spo:anon#2cad4dcaf19182345ed9d9864bff6b52083de1c7a1cb6f4f1059910df9835539::" providerId="AD" clId="Web-{FD7DDC4E-07C6-C4F2-8FE9-47135E4A8803}" dt="2022-11-08T10:56:27.262" v="329" actId="20577"/>
        <pc:sldMkLst>
          <pc:docMk/>
          <pc:sldMk cId="1927390551" sldId="597"/>
        </pc:sldMkLst>
        <pc:spChg chg="mod">
          <ac:chgData name="Guest User" userId="S::urn:spo:anon#2cad4dcaf19182345ed9d9864bff6b52083de1c7a1cb6f4f1059910df9835539::" providerId="AD" clId="Web-{FD7DDC4E-07C6-C4F2-8FE9-47135E4A8803}" dt="2022-11-08T10:56:27.262" v="329" actId="20577"/>
          <ac:spMkLst>
            <pc:docMk/>
            <pc:sldMk cId="1927390551" sldId="597"/>
            <ac:spMk id="4" creationId="{C7A2DF87-FCC0-1A9D-B23F-545FA0A1DD93}"/>
          </ac:spMkLst>
        </pc:spChg>
      </pc:sldChg>
      <pc:sldChg chg="ord">
        <pc:chgData name="Guest User" userId="S::urn:spo:anon#2cad4dcaf19182345ed9d9864bff6b52083de1c7a1cb6f4f1059910df9835539::" providerId="AD" clId="Web-{FD7DDC4E-07C6-C4F2-8FE9-47135E4A8803}" dt="2022-11-08T10:49:56.138" v="306"/>
        <pc:sldMkLst>
          <pc:docMk/>
          <pc:sldMk cId="3906302472" sldId="598"/>
        </pc:sldMkLst>
      </pc:sldChg>
      <pc:sldChg chg="del ord">
        <pc:chgData name="Guest User" userId="S::urn:spo:anon#2cad4dcaf19182345ed9d9864bff6b52083de1c7a1cb6f4f1059910df9835539::" providerId="AD" clId="Web-{FD7DDC4E-07C6-C4F2-8FE9-47135E4A8803}" dt="2022-11-08T10:57:38.296" v="333"/>
        <pc:sldMkLst>
          <pc:docMk/>
          <pc:sldMk cId="4227875930" sldId="601"/>
        </pc:sldMkLst>
      </pc:sldChg>
      <pc:sldChg chg="addSp delSp modSp ord delAnim">
        <pc:chgData name="Guest User" userId="S::urn:spo:anon#2cad4dcaf19182345ed9d9864bff6b52083de1c7a1cb6f4f1059910df9835539::" providerId="AD" clId="Web-{FD7DDC4E-07C6-C4F2-8FE9-47135E4A8803}" dt="2022-11-08T11:34:34.994" v="409" actId="14100"/>
        <pc:sldMkLst>
          <pc:docMk/>
          <pc:sldMk cId="2256233522" sldId="602"/>
        </pc:sldMkLst>
        <pc:spChg chg="del">
          <ac:chgData name="Guest User" userId="S::urn:spo:anon#2cad4dcaf19182345ed9d9864bff6b52083de1c7a1cb6f4f1059910df9835539::" providerId="AD" clId="Web-{FD7DDC4E-07C6-C4F2-8FE9-47135E4A8803}" dt="2022-11-08T11:00:17.568" v="334"/>
          <ac:spMkLst>
            <pc:docMk/>
            <pc:sldMk cId="2256233522" sldId="602"/>
            <ac:spMk id="16" creationId="{C313E7A5-B541-C8D0-ED48-ED0868CAC5BB}"/>
          </ac:spMkLst>
        </pc:spChg>
        <pc:spChg chg="del">
          <ac:chgData name="Guest User" userId="S::urn:spo:anon#2cad4dcaf19182345ed9d9864bff6b52083de1c7a1cb6f4f1059910df9835539::" providerId="AD" clId="Web-{FD7DDC4E-07C6-C4F2-8FE9-47135E4A8803}" dt="2022-11-08T11:02:34.761" v="371"/>
          <ac:spMkLst>
            <pc:docMk/>
            <pc:sldMk cId="2256233522" sldId="602"/>
            <ac:spMk id="17" creationId="{75B54BBF-5828-4CF1-726F-4AF636D3887D}"/>
          </ac:spMkLst>
        </pc:spChg>
        <pc:spChg chg="del">
          <ac:chgData name="Guest User" userId="S::urn:spo:anon#2cad4dcaf19182345ed9d9864bff6b52083de1c7a1cb6f4f1059910df9835539::" providerId="AD" clId="Web-{FD7DDC4E-07C6-C4F2-8FE9-47135E4A8803}" dt="2022-11-08T11:02:23.713" v="368"/>
          <ac:spMkLst>
            <pc:docMk/>
            <pc:sldMk cId="2256233522" sldId="602"/>
            <ac:spMk id="18" creationId="{7A39CA7F-4CE8-AEAE-CA2F-28A805342F3D}"/>
          </ac:spMkLst>
        </pc:spChg>
        <pc:spChg chg="del">
          <ac:chgData name="Guest User" userId="S::urn:spo:anon#2cad4dcaf19182345ed9d9864bff6b52083de1c7a1cb6f4f1059910df9835539::" providerId="AD" clId="Web-{FD7DDC4E-07C6-C4F2-8FE9-47135E4A8803}" dt="2022-11-08T11:02:20.916" v="367"/>
          <ac:spMkLst>
            <pc:docMk/>
            <pc:sldMk cId="2256233522" sldId="602"/>
            <ac:spMk id="19" creationId="{31454D0E-1AD9-2040-F8F0-A7072A8659BB}"/>
          </ac:spMkLst>
        </pc:spChg>
        <pc:spChg chg="del">
          <ac:chgData name="Guest User" userId="S::urn:spo:anon#2cad4dcaf19182345ed9d9864bff6b52083de1c7a1cb6f4f1059910df9835539::" providerId="AD" clId="Web-{FD7DDC4E-07C6-C4F2-8FE9-47135E4A8803}" dt="2022-11-08T11:02:26.620" v="369"/>
          <ac:spMkLst>
            <pc:docMk/>
            <pc:sldMk cId="2256233522" sldId="602"/>
            <ac:spMk id="20" creationId="{4148A936-EE31-CE12-B0EE-0510B16AE198}"/>
          </ac:spMkLst>
        </pc:spChg>
        <pc:spChg chg="del">
          <ac:chgData name="Guest User" userId="S::urn:spo:anon#2cad4dcaf19182345ed9d9864bff6b52083de1c7a1cb6f4f1059910df9835539::" providerId="AD" clId="Web-{FD7DDC4E-07C6-C4F2-8FE9-47135E4A8803}" dt="2022-11-08T11:02:30.370" v="370"/>
          <ac:spMkLst>
            <pc:docMk/>
            <pc:sldMk cId="2256233522" sldId="602"/>
            <ac:spMk id="21" creationId="{8841D579-5763-AAF1-CF3A-8EF1E63353A5}"/>
          </ac:spMkLst>
        </pc:spChg>
        <pc:spChg chg="del">
          <ac:chgData name="Guest User" userId="S::urn:spo:anon#2cad4dcaf19182345ed9d9864bff6b52083de1c7a1cb6f4f1059910df9835539::" providerId="AD" clId="Web-{FD7DDC4E-07C6-C4F2-8FE9-47135E4A8803}" dt="2022-11-08T11:00:27.912" v="340"/>
          <ac:spMkLst>
            <pc:docMk/>
            <pc:sldMk cId="2256233522" sldId="602"/>
            <ac:spMk id="22" creationId="{88F1B0D3-C372-D39E-2240-7D4E992F5A44}"/>
          </ac:spMkLst>
        </pc:spChg>
        <pc:spChg chg="del mod">
          <ac:chgData name="Guest User" userId="S::urn:spo:anon#2cad4dcaf19182345ed9d9864bff6b52083de1c7a1cb6f4f1059910df9835539::" providerId="AD" clId="Web-{FD7DDC4E-07C6-C4F2-8FE9-47135E4A8803}" dt="2022-11-08T11:00:26.912" v="339"/>
          <ac:spMkLst>
            <pc:docMk/>
            <pc:sldMk cId="2256233522" sldId="602"/>
            <ac:spMk id="23" creationId="{A70FDD92-4235-1CF6-9327-1153D550D4C9}"/>
          </ac:spMkLst>
        </pc:spChg>
        <pc:spChg chg="del">
          <ac:chgData name="Guest User" userId="S::urn:spo:anon#2cad4dcaf19182345ed9d9864bff6b52083de1c7a1cb6f4f1059910df9835539::" providerId="AD" clId="Web-{FD7DDC4E-07C6-C4F2-8FE9-47135E4A8803}" dt="2022-11-08T11:00:24.068" v="337"/>
          <ac:spMkLst>
            <pc:docMk/>
            <pc:sldMk cId="2256233522" sldId="602"/>
            <ac:spMk id="24" creationId="{B83BAA10-AB64-A924-20EC-630AEFFE7A93}"/>
          </ac:spMkLst>
        </pc:spChg>
        <pc:spChg chg="del">
          <ac:chgData name="Guest User" userId="S::urn:spo:anon#2cad4dcaf19182345ed9d9864bff6b52083de1c7a1cb6f4f1059910df9835539::" providerId="AD" clId="Web-{FD7DDC4E-07C6-C4F2-8FE9-47135E4A8803}" dt="2022-11-08T11:00:23.177" v="336"/>
          <ac:spMkLst>
            <pc:docMk/>
            <pc:sldMk cId="2256233522" sldId="602"/>
            <ac:spMk id="25" creationId="{387946F2-C0BB-54C2-337E-7293C3D341C4}"/>
          </ac:spMkLst>
        </pc:spChg>
        <pc:spChg chg="del">
          <ac:chgData name="Guest User" userId="S::urn:spo:anon#2cad4dcaf19182345ed9d9864bff6b52083de1c7a1cb6f4f1059910df9835539::" providerId="AD" clId="Web-{FD7DDC4E-07C6-C4F2-8FE9-47135E4A8803}" dt="2022-11-08T11:00:22.334" v="335"/>
          <ac:spMkLst>
            <pc:docMk/>
            <pc:sldMk cId="2256233522" sldId="602"/>
            <ac:spMk id="26" creationId="{0142D1ED-2E9B-E233-1BCD-96C2FAF6D379}"/>
          </ac:spMkLst>
        </pc:spChg>
        <pc:spChg chg="add del mod">
          <ac:chgData name="Guest User" userId="S::urn:spo:anon#2cad4dcaf19182345ed9d9864bff6b52083de1c7a1cb6f4f1059910df9835539::" providerId="AD" clId="Web-{FD7DDC4E-07C6-C4F2-8FE9-47135E4A8803}" dt="2022-11-08T11:06:36.598" v="394"/>
          <ac:spMkLst>
            <pc:docMk/>
            <pc:sldMk cId="2256233522" sldId="602"/>
            <ac:spMk id="42" creationId="{DC2745C5-EAE3-47DE-D01D-EF4D4F3558CC}"/>
          </ac:spMkLst>
        </pc:spChg>
        <pc:graphicFrameChg chg="add del mod">
          <ac:chgData name="Guest User" userId="S::urn:spo:anon#2cad4dcaf19182345ed9d9864bff6b52083de1c7a1cb6f4f1059910df9835539::" providerId="AD" clId="Web-{FD7DDC4E-07C6-C4F2-8FE9-47135E4A8803}" dt="2022-11-08T11:06:36.598" v="400"/>
          <ac:graphicFrameMkLst>
            <pc:docMk/>
            <pc:sldMk cId="2256233522" sldId="602"/>
            <ac:graphicFrameMk id="31" creationId="{A011E01A-6852-CEBB-FF6B-40FE1C040801}"/>
          </ac:graphicFrameMkLst>
        </pc:graphicFrameChg>
        <pc:graphicFrameChg chg="add del mod">
          <ac:chgData name="Guest User" userId="S::urn:spo:anon#2cad4dcaf19182345ed9d9864bff6b52083de1c7a1cb6f4f1059910df9835539::" providerId="AD" clId="Web-{FD7DDC4E-07C6-C4F2-8FE9-47135E4A8803}" dt="2022-11-08T11:06:36.598" v="399"/>
          <ac:graphicFrameMkLst>
            <pc:docMk/>
            <pc:sldMk cId="2256233522" sldId="602"/>
            <ac:graphicFrameMk id="33" creationId="{58FEE4AE-96AD-6509-FA35-E164C7A0DAAC}"/>
          </ac:graphicFrameMkLst>
        </pc:graphicFrameChg>
        <pc:graphicFrameChg chg="add del mod">
          <ac:chgData name="Guest User" userId="S::urn:spo:anon#2cad4dcaf19182345ed9d9864bff6b52083de1c7a1cb6f4f1059910df9835539::" providerId="AD" clId="Web-{FD7DDC4E-07C6-C4F2-8FE9-47135E4A8803}" dt="2022-11-08T11:06:36.598" v="398"/>
          <ac:graphicFrameMkLst>
            <pc:docMk/>
            <pc:sldMk cId="2256233522" sldId="602"/>
            <ac:graphicFrameMk id="35" creationId="{0874FF97-58AF-0993-6897-7540DBADDC45}"/>
          </ac:graphicFrameMkLst>
        </pc:graphicFrameChg>
        <pc:graphicFrameChg chg="add del mod">
          <ac:chgData name="Guest User" userId="S::urn:spo:anon#2cad4dcaf19182345ed9d9864bff6b52083de1c7a1cb6f4f1059910df9835539::" providerId="AD" clId="Web-{FD7DDC4E-07C6-C4F2-8FE9-47135E4A8803}" dt="2022-11-08T11:06:36.598" v="397"/>
          <ac:graphicFrameMkLst>
            <pc:docMk/>
            <pc:sldMk cId="2256233522" sldId="602"/>
            <ac:graphicFrameMk id="37" creationId="{12885962-E280-A0C3-41DF-49905B7615CA}"/>
          </ac:graphicFrameMkLst>
        </pc:graphicFrameChg>
        <pc:graphicFrameChg chg="add del mod">
          <ac:chgData name="Guest User" userId="S::urn:spo:anon#2cad4dcaf19182345ed9d9864bff6b52083de1c7a1cb6f4f1059910df9835539::" providerId="AD" clId="Web-{FD7DDC4E-07C6-C4F2-8FE9-47135E4A8803}" dt="2022-11-08T11:06:36.598" v="396"/>
          <ac:graphicFrameMkLst>
            <pc:docMk/>
            <pc:sldMk cId="2256233522" sldId="602"/>
            <ac:graphicFrameMk id="39" creationId="{31F48D14-4552-1C50-F342-970E3D3714D6}"/>
          </ac:graphicFrameMkLst>
        </pc:graphicFrameChg>
        <pc:graphicFrameChg chg="add del mod">
          <ac:chgData name="Guest User" userId="S::urn:spo:anon#2cad4dcaf19182345ed9d9864bff6b52083de1c7a1cb6f4f1059910df9835539::" providerId="AD" clId="Web-{FD7DDC4E-07C6-C4F2-8FE9-47135E4A8803}" dt="2022-11-08T11:06:36.598" v="395"/>
          <ac:graphicFrameMkLst>
            <pc:docMk/>
            <pc:sldMk cId="2256233522" sldId="602"/>
            <ac:graphicFrameMk id="41" creationId="{6E6DD2EE-59FE-4A19-AEEA-325E2ED45C93}"/>
          </ac:graphicFrameMkLst>
        </pc:graphicFrameChg>
        <pc:picChg chg="add del mod">
          <ac:chgData name="Guest User" userId="S::urn:spo:anon#2cad4dcaf19182345ed9d9864bff6b52083de1c7a1cb6f4f1059910df9835539::" providerId="AD" clId="Web-{FD7DDC4E-07C6-C4F2-8FE9-47135E4A8803}" dt="2022-11-08T11:00:35.303" v="342"/>
          <ac:picMkLst>
            <pc:docMk/>
            <pc:sldMk cId="2256233522" sldId="602"/>
            <ac:picMk id="3" creationId="{B3D98C75-5DB6-11FA-1007-DA93E1C0FA87}"/>
          </ac:picMkLst>
        </pc:picChg>
        <pc:picChg chg="add del mod">
          <ac:chgData name="Guest User" userId="S::urn:spo:anon#2cad4dcaf19182345ed9d9864bff6b52083de1c7a1cb6f4f1059910df9835539::" providerId="AD" clId="Web-{FD7DDC4E-07C6-C4F2-8FE9-47135E4A8803}" dt="2022-11-08T11:01:10.664" v="366"/>
          <ac:picMkLst>
            <pc:docMk/>
            <pc:sldMk cId="2256233522" sldId="602"/>
            <ac:picMk id="4" creationId="{505D8DA2-866C-9F25-1CD6-B41894C321E1}"/>
          </ac:picMkLst>
        </pc:picChg>
        <pc:picChg chg="add del mod">
          <ac:chgData name="Guest User" userId="S::urn:spo:anon#2cad4dcaf19182345ed9d9864bff6b52083de1c7a1cb6f4f1059910df9835539::" providerId="AD" clId="Web-{FD7DDC4E-07C6-C4F2-8FE9-47135E4A8803}" dt="2022-11-08T11:01:10.664" v="365"/>
          <ac:picMkLst>
            <pc:docMk/>
            <pc:sldMk cId="2256233522" sldId="602"/>
            <ac:picMk id="5" creationId="{942487CB-E207-1DB4-85F7-882E00259BB4}"/>
          </ac:picMkLst>
        </pc:picChg>
        <pc:picChg chg="add del mod">
          <ac:chgData name="Guest User" userId="S::urn:spo:anon#2cad4dcaf19182345ed9d9864bff6b52083de1c7a1cb6f4f1059910df9835539::" providerId="AD" clId="Web-{FD7DDC4E-07C6-C4F2-8FE9-47135E4A8803}" dt="2022-11-08T11:01:10.664" v="364"/>
          <ac:picMkLst>
            <pc:docMk/>
            <pc:sldMk cId="2256233522" sldId="602"/>
            <ac:picMk id="6" creationId="{7F75C0BA-700E-B093-AF88-928A93ACDD83}"/>
          </ac:picMkLst>
        </pc:picChg>
        <pc:picChg chg="add del mod">
          <ac:chgData name="Guest User" userId="S::urn:spo:anon#2cad4dcaf19182345ed9d9864bff6b52083de1c7a1cb6f4f1059910df9835539::" providerId="AD" clId="Web-{FD7DDC4E-07C6-C4F2-8FE9-47135E4A8803}" dt="2022-11-08T11:01:10.664" v="363"/>
          <ac:picMkLst>
            <pc:docMk/>
            <pc:sldMk cId="2256233522" sldId="602"/>
            <ac:picMk id="7" creationId="{4EB29922-5007-810A-5D3E-0E3A5A021F23}"/>
          </ac:picMkLst>
        </pc:picChg>
        <pc:picChg chg="add del mod">
          <ac:chgData name="Guest User" userId="S::urn:spo:anon#2cad4dcaf19182345ed9d9864bff6b52083de1c7a1cb6f4f1059910df9835539::" providerId="AD" clId="Web-{FD7DDC4E-07C6-C4F2-8FE9-47135E4A8803}" dt="2022-11-08T11:01:10.664" v="362"/>
          <ac:picMkLst>
            <pc:docMk/>
            <pc:sldMk cId="2256233522" sldId="602"/>
            <ac:picMk id="8" creationId="{3F41FA94-D631-6287-B773-A568BA5E1145}"/>
          </ac:picMkLst>
        </pc:picChg>
        <pc:picChg chg="add del mod">
          <ac:chgData name="Guest User" userId="S::urn:spo:anon#2cad4dcaf19182345ed9d9864bff6b52083de1c7a1cb6f4f1059910df9835539::" providerId="AD" clId="Web-{FD7DDC4E-07C6-C4F2-8FE9-47135E4A8803}" dt="2022-11-08T11:01:10.664" v="361"/>
          <ac:picMkLst>
            <pc:docMk/>
            <pc:sldMk cId="2256233522" sldId="602"/>
            <ac:picMk id="9" creationId="{C74150FB-FB9E-1CE0-F88A-568AA215FC92}"/>
          </ac:picMkLst>
        </pc:picChg>
        <pc:picChg chg="add del mod">
          <ac:chgData name="Guest User" userId="S::urn:spo:anon#2cad4dcaf19182345ed9d9864bff6b52083de1c7a1cb6f4f1059910df9835539::" providerId="AD" clId="Web-{FD7DDC4E-07C6-C4F2-8FE9-47135E4A8803}" dt="2022-11-08T11:01:10.664" v="360"/>
          <ac:picMkLst>
            <pc:docMk/>
            <pc:sldMk cId="2256233522" sldId="602"/>
            <ac:picMk id="10" creationId="{CAFF171E-AF57-0E6F-EF9D-D64F3880E582}"/>
          </ac:picMkLst>
        </pc:picChg>
        <pc:picChg chg="add del mod">
          <ac:chgData name="Guest User" userId="S::urn:spo:anon#2cad4dcaf19182345ed9d9864bff6b52083de1c7a1cb6f4f1059910df9835539::" providerId="AD" clId="Web-{FD7DDC4E-07C6-C4F2-8FE9-47135E4A8803}" dt="2022-11-08T11:01:10.664" v="359"/>
          <ac:picMkLst>
            <pc:docMk/>
            <pc:sldMk cId="2256233522" sldId="602"/>
            <ac:picMk id="11" creationId="{71852BED-941B-3A72-1CBC-A5E45DE7017B}"/>
          </ac:picMkLst>
        </pc:picChg>
        <pc:picChg chg="add del mod">
          <ac:chgData name="Guest User" userId="S::urn:spo:anon#2cad4dcaf19182345ed9d9864bff6b52083de1c7a1cb6f4f1059910df9835539::" providerId="AD" clId="Web-{FD7DDC4E-07C6-C4F2-8FE9-47135E4A8803}" dt="2022-11-08T11:01:10.664" v="358"/>
          <ac:picMkLst>
            <pc:docMk/>
            <pc:sldMk cId="2256233522" sldId="602"/>
            <ac:picMk id="12" creationId="{34D910F5-2ADC-FC96-1C83-784DCB58D141}"/>
          </ac:picMkLst>
        </pc:picChg>
        <pc:picChg chg="add del mod">
          <ac:chgData name="Guest User" userId="S::urn:spo:anon#2cad4dcaf19182345ed9d9864bff6b52083de1c7a1cb6f4f1059910df9835539::" providerId="AD" clId="Web-{FD7DDC4E-07C6-C4F2-8FE9-47135E4A8803}" dt="2022-11-08T11:01:10.664" v="357"/>
          <ac:picMkLst>
            <pc:docMk/>
            <pc:sldMk cId="2256233522" sldId="602"/>
            <ac:picMk id="13" creationId="{EA24792F-6C4A-830C-1F9C-72D25795E8AB}"/>
          </ac:picMkLst>
        </pc:picChg>
        <pc:picChg chg="add del mod">
          <ac:chgData name="Guest User" userId="S::urn:spo:anon#2cad4dcaf19182345ed9d9864bff6b52083de1c7a1cb6f4f1059910df9835539::" providerId="AD" clId="Web-{FD7DDC4E-07C6-C4F2-8FE9-47135E4A8803}" dt="2022-11-08T11:01:10.648" v="356"/>
          <ac:picMkLst>
            <pc:docMk/>
            <pc:sldMk cId="2256233522" sldId="602"/>
            <ac:picMk id="14" creationId="{B2C1AD64-E3BD-83FC-03A9-4B6D2DB6E8DA}"/>
          </ac:picMkLst>
        </pc:picChg>
        <pc:picChg chg="add del mod">
          <ac:chgData name="Guest User" userId="S::urn:spo:anon#2cad4dcaf19182345ed9d9864bff6b52083de1c7a1cb6f4f1059910df9835539::" providerId="AD" clId="Web-{FD7DDC4E-07C6-C4F2-8FE9-47135E4A8803}" dt="2022-11-08T11:01:10.648" v="355"/>
          <ac:picMkLst>
            <pc:docMk/>
            <pc:sldMk cId="2256233522" sldId="602"/>
            <ac:picMk id="15" creationId="{479D4ED9-FD1F-F5B1-BFDA-7DD91CE44270}"/>
          </ac:picMkLst>
        </pc:picChg>
        <pc:picChg chg="del">
          <ac:chgData name="Guest User" userId="S::urn:spo:anon#2cad4dcaf19182345ed9d9864bff6b52083de1c7a1cb6f4f1059910df9835539::" providerId="AD" clId="Web-{FD7DDC4E-07C6-C4F2-8FE9-47135E4A8803}" dt="2022-11-08T11:03:20.262" v="377"/>
          <ac:picMkLst>
            <pc:docMk/>
            <pc:sldMk cId="2256233522" sldId="602"/>
            <ac:picMk id="27" creationId="{323FF2BA-D825-8D9E-F1CF-044E196016A2}"/>
          </ac:picMkLst>
        </pc:picChg>
        <pc:picChg chg="add del mod">
          <ac:chgData name="Guest User" userId="S::urn:spo:anon#2cad4dcaf19182345ed9d9864bff6b52083de1c7a1cb6f4f1059910df9835539::" providerId="AD" clId="Web-{FD7DDC4E-07C6-C4F2-8FE9-47135E4A8803}" dt="2022-11-08T11:14:47.773" v="401"/>
          <ac:picMkLst>
            <pc:docMk/>
            <pc:sldMk cId="2256233522" sldId="602"/>
            <ac:picMk id="28" creationId="{B4B9B847-0B90-F3AE-5ACD-63F70DD80C20}"/>
          </ac:picMkLst>
        </pc:picChg>
        <pc:picChg chg="add mod">
          <ac:chgData name="Guest User" userId="S::urn:spo:anon#2cad4dcaf19182345ed9d9864bff6b52083de1c7a1cb6f4f1059910df9835539::" providerId="AD" clId="Web-{FD7DDC4E-07C6-C4F2-8FE9-47135E4A8803}" dt="2022-11-08T11:16:21.854" v="408" actId="1076"/>
          <ac:picMkLst>
            <pc:docMk/>
            <pc:sldMk cId="2256233522" sldId="602"/>
            <ac:picMk id="29" creationId="{90BFDADE-0730-87A5-536C-6D11908C9006}"/>
          </ac:picMkLst>
        </pc:picChg>
        <pc:picChg chg="add mod">
          <ac:chgData name="Guest User" userId="S::urn:spo:anon#2cad4dcaf19182345ed9d9864bff6b52083de1c7a1cb6f4f1059910df9835539::" providerId="AD" clId="Web-{FD7DDC4E-07C6-C4F2-8FE9-47135E4A8803}" dt="2022-11-08T11:34:34.994" v="409" actId="14100"/>
          <ac:picMkLst>
            <pc:docMk/>
            <pc:sldMk cId="2256233522" sldId="602"/>
            <ac:picMk id="43" creationId="{CCA9F854-192D-BDBF-80DB-11267523B254}"/>
          </ac:picMkLst>
        </pc:picChg>
      </pc:sldChg>
      <pc:sldChg chg="add">
        <pc:chgData name="Guest User" userId="S::urn:spo:anon#2cad4dcaf19182345ed9d9864bff6b52083de1c7a1cb6f4f1059910df9835539::" providerId="AD" clId="Web-{FD7DDC4E-07C6-C4F2-8FE9-47135E4A8803}" dt="2022-11-08T10:47:21.117" v="295"/>
        <pc:sldMkLst>
          <pc:docMk/>
          <pc:sldMk cId="3727711639" sldId="604"/>
        </pc:sldMkLst>
      </pc:sldChg>
      <pc:sldChg chg="new del">
        <pc:chgData name="Guest User" userId="S::urn:spo:anon#2cad4dcaf19182345ed9d9864bff6b52083de1c7a1cb6f4f1059910df9835539::" providerId="AD" clId="Web-{FD7DDC4E-07C6-C4F2-8FE9-47135E4A8803}" dt="2022-11-08T10:48:19.463" v="297"/>
        <pc:sldMkLst>
          <pc:docMk/>
          <pc:sldMk cId="1460857167" sldId="605"/>
        </pc:sldMkLst>
      </pc:sldChg>
      <pc:sldChg chg="modSp add ord replId">
        <pc:chgData name="Guest User" userId="S::urn:spo:anon#2cad4dcaf19182345ed9d9864bff6b52083de1c7a1cb6f4f1059910df9835539::" providerId="AD" clId="Web-{FD7DDC4E-07C6-C4F2-8FE9-47135E4A8803}" dt="2022-11-08T10:48:45.479" v="303" actId="20577"/>
        <pc:sldMkLst>
          <pc:docMk/>
          <pc:sldMk cId="4234173183" sldId="605"/>
        </pc:sldMkLst>
        <pc:spChg chg="mod">
          <ac:chgData name="Guest User" userId="S::urn:spo:anon#2cad4dcaf19182345ed9d9864bff6b52083de1c7a1cb6f4f1059910df9835539::" providerId="AD" clId="Web-{FD7DDC4E-07C6-C4F2-8FE9-47135E4A8803}" dt="2022-11-08T10:48:40.838" v="302" actId="20577"/>
          <ac:spMkLst>
            <pc:docMk/>
            <pc:sldMk cId="4234173183" sldId="605"/>
            <ac:spMk id="2" creationId="{FEE7AAAC-6D12-500B-E363-E971768B50A0}"/>
          </ac:spMkLst>
        </pc:spChg>
        <pc:spChg chg="mod">
          <ac:chgData name="Guest User" userId="S::urn:spo:anon#2cad4dcaf19182345ed9d9864bff6b52083de1c7a1cb6f4f1059910df9835539::" providerId="AD" clId="Web-{FD7DDC4E-07C6-C4F2-8FE9-47135E4A8803}" dt="2022-11-08T10:48:45.479" v="303" actId="20577"/>
          <ac:spMkLst>
            <pc:docMk/>
            <pc:sldMk cId="4234173183" sldId="605"/>
            <ac:spMk id="3" creationId="{27A9DFEF-ACF5-A63C-867F-74F4738C7643}"/>
          </ac:spMkLst>
        </pc:spChg>
      </pc:sldChg>
      <pc:sldChg chg="modSp add del replId">
        <pc:chgData name="Guest User" userId="S::urn:spo:anon#2cad4dcaf19182345ed9d9864bff6b52083de1c7a1cb6f4f1059910df9835539::" providerId="AD" clId="Web-{FD7DDC4E-07C6-C4F2-8FE9-47135E4A8803}" dt="2022-11-08T10:57:17.342" v="331"/>
        <pc:sldMkLst>
          <pc:docMk/>
          <pc:sldMk cId="1437055436" sldId="606"/>
        </pc:sldMkLst>
        <pc:spChg chg="mod">
          <ac:chgData name="Guest User" userId="S::urn:spo:anon#2cad4dcaf19182345ed9d9864bff6b52083de1c7a1cb6f4f1059910df9835539::" providerId="AD" clId="Web-{FD7DDC4E-07C6-C4F2-8FE9-47135E4A8803}" dt="2022-11-08T10:51:19.922" v="314" actId="20577"/>
          <ac:spMkLst>
            <pc:docMk/>
            <pc:sldMk cId="1437055436" sldId="606"/>
            <ac:spMk id="2" creationId="{FEE7AAAC-6D12-500B-E363-E971768B50A0}"/>
          </ac:spMkLst>
        </pc:spChg>
        <pc:spChg chg="mod">
          <ac:chgData name="Guest User" userId="S::urn:spo:anon#2cad4dcaf19182345ed9d9864bff6b52083de1c7a1cb6f4f1059910df9835539::" providerId="AD" clId="Web-{FD7DDC4E-07C6-C4F2-8FE9-47135E4A8803}" dt="2022-11-08T10:51:25.048" v="315" actId="20577"/>
          <ac:spMkLst>
            <pc:docMk/>
            <pc:sldMk cId="1437055436" sldId="606"/>
            <ac:spMk id="3" creationId="{27A9DFEF-ACF5-A63C-867F-74F4738C7643}"/>
          </ac:spMkLst>
        </pc:spChg>
      </pc:sldChg>
      <pc:sldChg chg="add">
        <pc:chgData name="Guest User" userId="S::urn:spo:anon#2cad4dcaf19182345ed9d9864bff6b52083de1c7a1cb6f4f1059910df9835539::" providerId="AD" clId="Web-{FD7DDC4E-07C6-C4F2-8FE9-47135E4A8803}" dt="2022-11-08T10:57:13.233" v="330"/>
        <pc:sldMkLst>
          <pc:docMk/>
          <pc:sldMk cId="1146813978" sldId="607"/>
        </pc:sldMkLst>
      </pc:sldChg>
      <pc:sldChg chg="add">
        <pc:chgData name="Guest User" userId="S::urn:spo:anon#2cad4dcaf19182345ed9d9864bff6b52083de1c7a1cb6f4f1059910df9835539::" providerId="AD" clId="Web-{FD7DDC4E-07C6-C4F2-8FE9-47135E4A8803}" dt="2022-11-08T10:57:34.827" v="332"/>
        <pc:sldMkLst>
          <pc:docMk/>
          <pc:sldMk cId="876327478" sldId="608"/>
        </pc:sldMkLst>
      </pc:sldChg>
      <pc:sldChg chg="modSp add replId">
        <pc:chgData name="Guest User" userId="S::urn:spo:anon#2cad4dcaf19182345ed9d9864bff6b52083de1c7a1cb6f4f1059910df9835539::" providerId="AD" clId="Web-{FD7DDC4E-07C6-C4F2-8FE9-47135E4A8803}" dt="2022-11-08T12:07:05.419" v="737" actId="20577"/>
        <pc:sldMkLst>
          <pc:docMk/>
          <pc:sldMk cId="2897830845" sldId="609"/>
        </pc:sldMkLst>
        <pc:spChg chg="mod">
          <ac:chgData name="Guest User" userId="S::urn:spo:anon#2cad4dcaf19182345ed9d9864bff6b52083de1c7a1cb6f4f1059910df9835539::" providerId="AD" clId="Web-{FD7DDC4E-07C6-C4F2-8FE9-47135E4A8803}" dt="2022-11-08T12:01:57.490" v="631" actId="20577"/>
          <ac:spMkLst>
            <pc:docMk/>
            <pc:sldMk cId="2897830845" sldId="609"/>
            <ac:spMk id="2" creationId="{00000000-0000-0000-0000-000000000000}"/>
          </ac:spMkLst>
        </pc:spChg>
        <pc:spChg chg="mod">
          <ac:chgData name="Guest User" userId="S::urn:spo:anon#2cad4dcaf19182345ed9d9864bff6b52083de1c7a1cb6f4f1059910df9835539::" providerId="AD" clId="Web-{FD7DDC4E-07C6-C4F2-8FE9-47135E4A8803}" dt="2022-11-08T12:04:01.874" v="673" actId="20577"/>
          <ac:spMkLst>
            <pc:docMk/>
            <pc:sldMk cId="2897830845" sldId="609"/>
            <ac:spMk id="3" creationId="{00000000-0000-0000-0000-000000000000}"/>
          </ac:spMkLst>
        </pc:spChg>
        <pc:spChg chg="mod">
          <ac:chgData name="Guest User" userId="S::urn:spo:anon#2cad4dcaf19182345ed9d9864bff6b52083de1c7a1cb6f4f1059910df9835539::" providerId="AD" clId="Web-{FD7DDC4E-07C6-C4F2-8FE9-47135E4A8803}" dt="2022-11-08T12:07:05.419" v="737" actId="20577"/>
          <ac:spMkLst>
            <pc:docMk/>
            <pc:sldMk cId="2897830845" sldId="609"/>
            <ac:spMk id="5" creationId="{00000000-0000-0000-0000-000000000000}"/>
          </ac:spMkLst>
        </pc:spChg>
      </pc:sldChg>
    </pc:docChg>
  </pc:docChgLst>
  <pc:docChgLst>
    <pc:chgData name="Frances Meek" userId="f3af35cc-3229-46e1-af36-3525661cfbd3" providerId="ADAL" clId="{E906BFBB-824B-4C3C-A21C-42DF34B5E038}"/>
    <pc:docChg chg="custSel modSld">
      <pc:chgData name="Frances Meek" userId="f3af35cc-3229-46e1-af36-3525661cfbd3" providerId="ADAL" clId="{E906BFBB-824B-4C3C-A21C-42DF34B5E038}" dt="2022-11-21T11:04:55.236" v="14" actId="255"/>
      <pc:docMkLst>
        <pc:docMk/>
      </pc:docMkLst>
      <pc:sldChg chg="modSp mod">
        <pc:chgData name="Frances Meek" userId="f3af35cc-3229-46e1-af36-3525661cfbd3" providerId="ADAL" clId="{E906BFBB-824B-4C3C-A21C-42DF34B5E038}" dt="2022-11-14T11:51:03.252" v="0" actId="20577"/>
        <pc:sldMkLst>
          <pc:docMk/>
          <pc:sldMk cId="670497265" sldId="281"/>
        </pc:sldMkLst>
        <pc:spChg chg="mod">
          <ac:chgData name="Frances Meek" userId="f3af35cc-3229-46e1-af36-3525661cfbd3" providerId="ADAL" clId="{E906BFBB-824B-4C3C-A21C-42DF34B5E038}" dt="2022-11-14T11:51:03.252" v="0" actId="20577"/>
          <ac:spMkLst>
            <pc:docMk/>
            <pc:sldMk cId="670497265" sldId="281"/>
            <ac:spMk id="3" creationId="{00000000-0000-0000-0000-000000000000}"/>
          </ac:spMkLst>
        </pc:spChg>
      </pc:sldChg>
      <pc:sldChg chg="addSp delSp modSp mod">
        <pc:chgData name="Frances Meek" userId="f3af35cc-3229-46e1-af36-3525661cfbd3" providerId="ADAL" clId="{E906BFBB-824B-4C3C-A21C-42DF34B5E038}" dt="2022-11-21T11:04:55.236" v="14" actId="255"/>
        <pc:sldMkLst>
          <pc:docMk/>
          <pc:sldMk cId="1146813978" sldId="607"/>
        </pc:sldMkLst>
        <pc:spChg chg="mod">
          <ac:chgData name="Frances Meek" userId="f3af35cc-3229-46e1-af36-3525661cfbd3" providerId="ADAL" clId="{E906BFBB-824B-4C3C-A21C-42DF34B5E038}" dt="2022-11-21T11:04:55.236" v="14" actId="255"/>
          <ac:spMkLst>
            <pc:docMk/>
            <pc:sldMk cId="1146813978" sldId="607"/>
            <ac:spMk id="8" creationId="{DC6FEBD7-FBDB-CE73-1AC6-82D12978D425}"/>
          </ac:spMkLst>
        </pc:spChg>
        <pc:spChg chg="del">
          <ac:chgData name="Frances Meek" userId="f3af35cc-3229-46e1-af36-3525661cfbd3" providerId="ADAL" clId="{E906BFBB-824B-4C3C-A21C-42DF34B5E038}" dt="2022-11-21T11:04:20.426" v="3" actId="478"/>
          <ac:spMkLst>
            <pc:docMk/>
            <pc:sldMk cId="1146813978" sldId="607"/>
            <ac:spMk id="13" creationId="{28B24583-7775-EE9C-015A-AD29C085B281}"/>
          </ac:spMkLst>
        </pc:spChg>
        <pc:spChg chg="mod">
          <ac:chgData name="Frances Meek" userId="f3af35cc-3229-46e1-af36-3525661cfbd3" providerId="ADAL" clId="{E906BFBB-824B-4C3C-A21C-42DF34B5E038}" dt="2022-11-21T11:04:48.515" v="13" actId="1076"/>
          <ac:spMkLst>
            <pc:docMk/>
            <pc:sldMk cId="1146813978" sldId="607"/>
            <ac:spMk id="14" creationId="{DDD99967-4388-C88F-347E-E4675C7FBA71}"/>
          </ac:spMkLst>
        </pc:spChg>
        <pc:grpChg chg="del">
          <ac:chgData name="Frances Meek" userId="f3af35cc-3229-46e1-af36-3525661cfbd3" providerId="ADAL" clId="{E906BFBB-824B-4C3C-A21C-42DF34B5E038}" dt="2022-11-21T11:04:16.874" v="2" actId="478"/>
          <ac:grpSpMkLst>
            <pc:docMk/>
            <pc:sldMk cId="1146813978" sldId="607"/>
            <ac:grpSpMk id="12" creationId="{483B5EA9-4C9D-E9D7-4BDD-BE1DEC7234B4}"/>
          </ac:grpSpMkLst>
        </pc:grpChg>
        <pc:picChg chg="add mod">
          <ac:chgData name="Frances Meek" userId="f3af35cc-3229-46e1-af36-3525661cfbd3" providerId="ADAL" clId="{E906BFBB-824B-4C3C-A21C-42DF34B5E038}" dt="2022-11-21T11:04:26.796" v="8" actId="1076"/>
          <ac:picMkLst>
            <pc:docMk/>
            <pc:sldMk cId="1146813978" sldId="607"/>
            <ac:picMk id="9" creationId="{8EC9FF62-FED5-1FDB-D6EC-757A846E1F5F}"/>
          </ac:picMkLst>
        </pc:picChg>
      </pc:sldChg>
      <pc:sldChg chg="modSp mod">
        <pc:chgData name="Frances Meek" userId="f3af35cc-3229-46e1-af36-3525661cfbd3" providerId="ADAL" clId="{E906BFBB-824B-4C3C-A21C-42DF34B5E038}" dt="2022-11-21T11:01:59.096" v="1" actId="1076"/>
        <pc:sldMkLst>
          <pc:docMk/>
          <pc:sldMk cId="4059058484" sldId="612"/>
        </pc:sldMkLst>
        <pc:picChg chg="mod">
          <ac:chgData name="Frances Meek" userId="f3af35cc-3229-46e1-af36-3525661cfbd3" providerId="ADAL" clId="{E906BFBB-824B-4C3C-A21C-42DF34B5E038}" dt="2022-11-21T11:01:59.096" v="1" actId="1076"/>
          <ac:picMkLst>
            <pc:docMk/>
            <pc:sldMk cId="4059058484" sldId="612"/>
            <ac:picMk id="4" creationId="{F5CB8901-199D-369F-55B9-A2BB96A7C92D}"/>
          </ac:picMkLst>
        </pc:picChg>
      </pc:sldChg>
    </pc:docChg>
  </pc:docChgLst>
  <pc:docChgLst>
    <pc:chgData name="Frances Meek" userId="f3af35cc-3229-46e1-af36-3525661cfbd3" providerId="ADAL" clId="{DDAA69F5-4706-4261-B40C-BBEFF9FE0BEE}"/>
    <pc:docChg chg="undo custSel addSld delSld modSld sldOrd">
      <pc:chgData name="Frances Meek" userId="f3af35cc-3229-46e1-af36-3525661cfbd3" providerId="ADAL" clId="{DDAA69F5-4706-4261-B40C-BBEFF9FE0BEE}" dt="2022-11-18T16:19:03.990" v="1577" actId="20577"/>
      <pc:docMkLst>
        <pc:docMk/>
      </pc:docMkLst>
      <pc:sldChg chg="addSp modSp mod">
        <pc:chgData name="Frances Meek" userId="f3af35cc-3229-46e1-af36-3525661cfbd3" providerId="ADAL" clId="{DDAA69F5-4706-4261-B40C-BBEFF9FE0BEE}" dt="2022-11-18T16:07:26.167" v="1530" actId="2711"/>
        <pc:sldMkLst>
          <pc:docMk/>
          <pc:sldMk cId="1604722285" sldId="266"/>
        </pc:sldMkLst>
        <pc:spChg chg="mod">
          <ac:chgData name="Frances Meek" userId="f3af35cc-3229-46e1-af36-3525661cfbd3" providerId="ADAL" clId="{DDAA69F5-4706-4261-B40C-BBEFF9FE0BEE}" dt="2022-11-18T16:07:26.167" v="1530" actId="2711"/>
          <ac:spMkLst>
            <pc:docMk/>
            <pc:sldMk cId="1604722285" sldId="266"/>
            <ac:spMk id="4" creationId="{44C759BC-2D74-4A00-8385-5DFD164FFF59}"/>
          </ac:spMkLst>
        </pc:spChg>
        <pc:picChg chg="add mod">
          <ac:chgData name="Frances Meek" userId="f3af35cc-3229-46e1-af36-3525661cfbd3" providerId="ADAL" clId="{DDAA69F5-4706-4261-B40C-BBEFF9FE0BEE}" dt="2022-11-05T17:05:38.940" v="793" actId="1076"/>
          <ac:picMkLst>
            <pc:docMk/>
            <pc:sldMk cId="1604722285" sldId="266"/>
            <ac:picMk id="6" creationId="{BE288B33-47A0-FD25-DA3F-D5F7A9347F55}"/>
          </ac:picMkLst>
        </pc:picChg>
      </pc:sldChg>
      <pc:sldChg chg="modSp mod">
        <pc:chgData name="Frances Meek" userId="f3af35cc-3229-46e1-af36-3525661cfbd3" providerId="ADAL" clId="{DDAA69F5-4706-4261-B40C-BBEFF9FE0BEE}" dt="2022-11-18T15:59:53.466" v="1438" actId="20577"/>
        <pc:sldMkLst>
          <pc:docMk/>
          <pc:sldMk cId="1740591820" sldId="279"/>
        </pc:sldMkLst>
        <pc:spChg chg="mod">
          <ac:chgData name="Frances Meek" userId="f3af35cc-3229-46e1-af36-3525661cfbd3" providerId="ADAL" clId="{DDAA69F5-4706-4261-B40C-BBEFF9FE0BEE}" dt="2022-11-18T15:59:53.466" v="1438" actId="20577"/>
          <ac:spMkLst>
            <pc:docMk/>
            <pc:sldMk cId="1740591820" sldId="279"/>
            <ac:spMk id="3" creationId="{00000000-0000-0000-0000-000000000000}"/>
          </ac:spMkLst>
        </pc:spChg>
      </pc:sldChg>
      <pc:sldChg chg="addSp delSp modSp mod">
        <pc:chgData name="Frances Meek" userId="f3af35cc-3229-46e1-af36-3525661cfbd3" providerId="ADAL" clId="{DDAA69F5-4706-4261-B40C-BBEFF9FE0BEE}" dt="2022-11-18T16:15:37.638" v="1561" actId="692"/>
        <pc:sldMkLst>
          <pc:docMk/>
          <pc:sldMk cId="670497265" sldId="281"/>
        </pc:sldMkLst>
        <pc:spChg chg="del">
          <ac:chgData name="Frances Meek" userId="f3af35cc-3229-46e1-af36-3525661cfbd3" providerId="ADAL" clId="{DDAA69F5-4706-4261-B40C-BBEFF9FE0BEE}" dt="2022-11-18T16:15:19.949" v="1552" actId="478"/>
          <ac:spMkLst>
            <pc:docMk/>
            <pc:sldMk cId="670497265" sldId="281"/>
            <ac:spMk id="4" creationId="{90E4634D-4D5A-0132-AF82-D1546B1C5604}"/>
          </ac:spMkLst>
        </pc:spChg>
        <pc:picChg chg="add mod">
          <ac:chgData name="Frances Meek" userId="f3af35cc-3229-46e1-af36-3525661cfbd3" providerId="ADAL" clId="{DDAA69F5-4706-4261-B40C-BBEFF9FE0BEE}" dt="2022-11-18T16:15:37.638" v="1561" actId="692"/>
          <ac:picMkLst>
            <pc:docMk/>
            <pc:sldMk cId="670497265" sldId="281"/>
            <ac:picMk id="6" creationId="{9AD976D4-AFA7-3142-AC6C-6ADF9C201398}"/>
          </ac:picMkLst>
        </pc:picChg>
      </pc:sldChg>
      <pc:sldChg chg="addSp delSp modSp mod ord addCm delCm modCm">
        <pc:chgData name="Frances Meek" userId="f3af35cc-3229-46e1-af36-3525661cfbd3" providerId="ADAL" clId="{DDAA69F5-4706-4261-B40C-BBEFF9FE0BEE}" dt="2022-11-18T16:16:05.884" v="1562" actId="1076"/>
        <pc:sldMkLst>
          <pc:docMk/>
          <pc:sldMk cId="236149667" sldId="286"/>
        </pc:sldMkLst>
        <pc:spChg chg="mod">
          <ac:chgData name="Frances Meek" userId="f3af35cc-3229-46e1-af36-3525661cfbd3" providerId="ADAL" clId="{DDAA69F5-4706-4261-B40C-BBEFF9FE0BEE}" dt="2022-11-18T16:13:06.297" v="1551" actId="20577"/>
          <ac:spMkLst>
            <pc:docMk/>
            <pc:sldMk cId="236149667" sldId="286"/>
            <ac:spMk id="2" creationId="{00000000-0000-0000-0000-000000000000}"/>
          </ac:spMkLst>
        </pc:spChg>
        <pc:spChg chg="mod">
          <ac:chgData name="Frances Meek" userId="f3af35cc-3229-46e1-af36-3525661cfbd3" providerId="ADAL" clId="{DDAA69F5-4706-4261-B40C-BBEFF9FE0BEE}" dt="2022-11-18T16:16:05.884" v="1562" actId="1076"/>
          <ac:spMkLst>
            <pc:docMk/>
            <pc:sldMk cId="236149667" sldId="286"/>
            <ac:spMk id="3" creationId="{00000000-0000-0000-0000-000000000000}"/>
          </ac:spMkLst>
        </pc:spChg>
        <pc:picChg chg="del">
          <ac:chgData name="Frances Meek" userId="f3af35cc-3229-46e1-af36-3525661cfbd3" providerId="ADAL" clId="{DDAA69F5-4706-4261-B40C-BBEFF9FE0BEE}" dt="2022-11-18T16:12:43.726" v="1536" actId="478"/>
          <ac:picMkLst>
            <pc:docMk/>
            <pc:sldMk cId="236149667" sldId="286"/>
            <ac:picMk id="5" creationId="{04733A82-DD03-39B5-0170-8C3F3837CFED}"/>
          </ac:picMkLst>
        </pc:picChg>
        <pc:picChg chg="add mod">
          <ac:chgData name="Frances Meek" userId="f3af35cc-3229-46e1-af36-3525661cfbd3" providerId="ADAL" clId="{DDAA69F5-4706-4261-B40C-BBEFF9FE0BEE}" dt="2022-11-18T16:13:03.211" v="1548" actId="1076"/>
          <ac:picMkLst>
            <pc:docMk/>
            <pc:sldMk cId="236149667" sldId="286"/>
            <ac:picMk id="7" creationId="{21AB0ED4-A8A5-8BA2-34D6-E3ED32E172DE}"/>
          </ac:picMkLst>
        </pc:picChg>
      </pc:sldChg>
      <pc:sldChg chg="modSp mod">
        <pc:chgData name="Frances Meek" userId="f3af35cc-3229-46e1-af36-3525661cfbd3" providerId="ADAL" clId="{DDAA69F5-4706-4261-B40C-BBEFF9FE0BEE}" dt="2022-11-18T16:01:15.030" v="1441" actId="20577"/>
        <pc:sldMkLst>
          <pc:docMk/>
          <pc:sldMk cId="2154791125" sldId="495"/>
        </pc:sldMkLst>
        <pc:spChg chg="mod">
          <ac:chgData name="Frances Meek" userId="f3af35cc-3229-46e1-af36-3525661cfbd3" providerId="ADAL" clId="{DDAA69F5-4706-4261-B40C-BBEFF9FE0BEE}" dt="2022-11-18T16:01:15.030" v="1441" actId="20577"/>
          <ac:spMkLst>
            <pc:docMk/>
            <pc:sldMk cId="2154791125" sldId="495"/>
            <ac:spMk id="3" creationId="{00000000-0000-0000-0000-000000000000}"/>
          </ac:spMkLst>
        </pc:spChg>
      </pc:sldChg>
      <pc:sldChg chg="modSp mod">
        <pc:chgData name="Frances Meek" userId="f3af35cc-3229-46e1-af36-3525661cfbd3" providerId="ADAL" clId="{DDAA69F5-4706-4261-B40C-BBEFF9FE0BEE}" dt="2022-11-18T15:59:25.220" v="1418" actId="13926"/>
        <pc:sldMkLst>
          <pc:docMk/>
          <pc:sldMk cId="2749535063" sldId="521"/>
        </pc:sldMkLst>
        <pc:spChg chg="mod">
          <ac:chgData name="Frances Meek" userId="f3af35cc-3229-46e1-af36-3525661cfbd3" providerId="ADAL" clId="{DDAA69F5-4706-4261-B40C-BBEFF9FE0BEE}" dt="2022-11-18T15:59:25.220" v="1418" actId="13926"/>
          <ac:spMkLst>
            <pc:docMk/>
            <pc:sldMk cId="2749535063" sldId="521"/>
            <ac:spMk id="8" creationId="{3FEA5F6B-F9B1-441B-BF68-9F779824322F}"/>
          </ac:spMkLst>
        </pc:spChg>
      </pc:sldChg>
      <pc:sldChg chg="modSp mod">
        <pc:chgData name="Frances Meek" userId="f3af35cc-3229-46e1-af36-3525661cfbd3" providerId="ADAL" clId="{DDAA69F5-4706-4261-B40C-BBEFF9FE0BEE}" dt="2022-11-18T15:38:32.893" v="973" actId="20577"/>
        <pc:sldMkLst>
          <pc:docMk/>
          <pc:sldMk cId="3819045877" sldId="526"/>
        </pc:sldMkLst>
        <pc:spChg chg="mod">
          <ac:chgData name="Frances Meek" userId="f3af35cc-3229-46e1-af36-3525661cfbd3" providerId="ADAL" clId="{DDAA69F5-4706-4261-B40C-BBEFF9FE0BEE}" dt="2022-11-18T15:38:32.893" v="973" actId="20577"/>
          <ac:spMkLst>
            <pc:docMk/>
            <pc:sldMk cId="3819045877" sldId="526"/>
            <ac:spMk id="8" creationId="{B49BACFF-B07A-4E58-9828-52159189B29E}"/>
          </ac:spMkLst>
        </pc:spChg>
      </pc:sldChg>
      <pc:sldChg chg="addSp modSp mod">
        <pc:chgData name="Frances Meek" userId="f3af35cc-3229-46e1-af36-3525661cfbd3" providerId="ADAL" clId="{DDAA69F5-4706-4261-B40C-BBEFF9FE0BEE}" dt="2022-11-18T16:18:31.359" v="1575" actId="692"/>
        <pc:sldMkLst>
          <pc:docMk/>
          <pc:sldMk cId="3400549984" sldId="527"/>
        </pc:sldMkLst>
        <pc:spChg chg="mod">
          <ac:chgData name="Frances Meek" userId="f3af35cc-3229-46e1-af36-3525661cfbd3" providerId="ADAL" clId="{DDAA69F5-4706-4261-B40C-BBEFF9FE0BEE}" dt="2022-11-18T16:16:37.995" v="1563" actId="207"/>
          <ac:spMkLst>
            <pc:docMk/>
            <pc:sldMk cId="3400549984" sldId="527"/>
            <ac:spMk id="3" creationId="{EC7BA3DC-C932-82CA-DDDD-27B6E3B6B1F4}"/>
          </ac:spMkLst>
        </pc:spChg>
        <pc:spChg chg="add mod">
          <ac:chgData name="Frances Meek" userId="f3af35cc-3229-46e1-af36-3525661cfbd3" providerId="ADAL" clId="{DDAA69F5-4706-4261-B40C-BBEFF9FE0BEE}" dt="2022-11-18T16:18:12.233" v="1566" actId="1076"/>
          <ac:spMkLst>
            <pc:docMk/>
            <pc:sldMk cId="3400549984" sldId="527"/>
            <ac:spMk id="4" creationId="{65DB5EED-502C-7AF9-9078-E6990A964BEC}"/>
          </ac:spMkLst>
        </pc:spChg>
        <pc:picChg chg="add mod">
          <ac:chgData name="Frances Meek" userId="f3af35cc-3229-46e1-af36-3525661cfbd3" providerId="ADAL" clId="{DDAA69F5-4706-4261-B40C-BBEFF9FE0BEE}" dt="2022-11-18T16:18:31.359" v="1575" actId="692"/>
          <ac:picMkLst>
            <pc:docMk/>
            <pc:sldMk cId="3400549984" sldId="527"/>
            <ac:picMk id="6" creationId="{4083FAC2-069D-B1E0-4F94-B88242AAB986}"/>
          </ac:picMkLst>
        </pc:picChg>
      </pc:sldChg>
      <pc:sldChg chg="modSp mod">
        <pc:chgData name="Frances Meek" userId="f3af35cc-3229-46e1-af36-3525661cfbd3" providerId="ADAL" clId="{DDAA69F5-4706-4261-B40C-BBEFF9FE0BEE}" dt="2022-11-18T16:00:07.990" v="1439" actId="255"/>
        <pc:sldMkLst>
          <pc:docMk/>
          <pc:sldMk cId="1806585706" sldId="534"/>
        </pc:sldMkLst>
        <pc:spChg chg="mod">
          <ac:chgData name="Frances Meek" userId="f3af35cc-3229-46e1-af36-3525661cfbd3" providerId="ADAL" clId="{DDAA69F5-4706-4261-B40C-BBEFF9FE0BEE}" dt="2022-11-18T16:00:07.990" v="1439" actId="255"/>
          <ac:spMkLst>
            <pc:docMk/>
            <pc:sldMk cId="1806585706" sldId="534"/>
            <ac:spMk id="3" creationId="{414BC1C8-99B1-6A57-BBC7-50B9B9D87907}"/>
          </ac:spMkLst>
        </pc:spChg>
      </pc:sldChg>
      <pc:sldChg chg="addSp delSp modSp mod">
        <pc:chgData name="Frances Meek" userId="f3af35cc-3229-46e1-af36-3525661cfbd3" providerId="ADAL" clId="{DDAA69F5-4706-4261-B40C-BBEFF9FE0BEE}" dt="2022-11-18T16:10:51.705" v="1533" actId="113"/>
        <pc:sldMkLst>
          <pc:docMk/>
          <pc:sldMk cId="2986556565" sldId="537"/>
        </pc:sldMkLst>
        <pc:spChg chg="mod">
          <ac:chgData name="Frances Meek" userId="f3af35cc-3229-46e1-af36-3525661cfbd3" providerId="ADAL" clId="{DDAA69F5-4706-4261-B40C-BBEFF9FE0BEE}" dt="2022-11-05T09:01:34.170" v="629" actId="114"/>
          <ac:spMkLst>
            <pc:docMk/>
            <pc:sldMk cId="2986556565" sldId="537"/>
            <ac:spMk id="2" creationId="{D15EBD27-94A8-267C-DEC1-1185F536479A}"/>
          </ac:spMkLst>
        </pc:spChg>
        <pc:spChg chg="mod">
          <ac:chgData name="Frances Meek" userId="f3af35cc-3229-46e1-af36-3525661cfbd3" providerId="ADAL" clId="{DDAA69F5-4706-4261-B40C-BBEFF9FE0BEE}" dt="2022-11-18T16:10:51.705" v="1533" actId="113"/>
          <ac:spMkLst>
            <pc:docMk/>
            <pc:sldMk cId="2986556565" sldId="537"/>
            <ac:spMk id="3" creationId="{1F3EC847-37A7-7963-BD76-E2808C38ABE5}"/>
          </ac:spMkLst>
        </pc:spChg>
        <pc:picChg chg="del">
          <ac:chgData name="Frances Meek" userId="f3af35cc-3229-46e1-af36-3525661cfbd3" providerId="ADAL" clId="{DDAA69F5-4706-4261-B40C-BBEFF9FE0BEE}" dt="2022-11-05T08:58:29.191" v="409" actId="478"/>
          <ac:picMkLst>
            <pc:docMk/>
            <pc:sldMk cId="2986556565" sldId="537"/>
            <ac:picMk id="5" creationId="{48D47482-C582-B205-9C9A-488E4EA4AF3C}"/>
          </ac:picMkLst>
        </pc:picChg>
        <pc:picChg chg="add mod">
          <ac:chgData name="Frances Meek" userId="f3af35cc-3229-46e1-af36-3525661cfbd3" providerId="ADAL" clId="{DDAA69F5-4706-4261-B40C-BBEFF9FE0BEE}" dt="2022-11-05T17:14:43.246" v="952" actId="14100"/>
          <ac:picMkLst>
            <pc:docMk/>
            <pc:sldMk cId="2986556565" sldId="537"/>
            <ac:picMk id="6" creationId="{BB4A2277-FA4B-6C92-5513-1593A872963A}"/>
          </ac:picMkLst>
        </pc:picChg>
        <pc:picChg chg="del mod">
          <ac:chgData name="Frances Meek" userId="f3af35cc-3229-46e1-af36-3525661cfbd3" providerId="ADAL" clId="{DDAA69F5-4706-4261-B40C-BBEFF9FE0BEE}" dt="2022-11-05T08:58:28.533" v="408" actId="478"/>
          <ac:picMkLst>
            <pc:docMk/>
            <pc:sldMk cId="2986556565" sldId="537"/>
            <ac:picMk id="7" creationId="{251959E5-FB26-8BB4-2376-8F487D893664}"/>
          </ac:picMkLst>
        </pc:picChg>
        <pc:picChg chg="del mod">
          <ac:chgData name="Frances Meek" userId="f3af35cc-3229-46e1-af36-3525661cfbd3" providerId="ADAL" clId="{DDAA69F5-4706-4261-B40C-BBEFF9FE0BEE}" dt="2022-11-05T08:58:27.807" v="406" actId="478"/>
          <ac:picMkLst>
            <pc:docMk/>
            <pc:sldMk cId="2986556565" sldId="537"/>
            <ac:picMk id="8" creationId="{DA93C205-36AE-7F4C-B52D-DDA53ACC2864}"/>
          </ac:picMkLst>
        </pc:picChg>
        <pc:picChg chg="del mod">
          <ac:chgData name="Frances Meek" userId="f3af35cc-3229-46e1-af36-3525661cfbd3" providerId="ADAL" clId="{DDAA69F5-4706-4261-B40C-BBEFF9FE0BEE}" dt="2022-11-05T08:58:27.311" v="404" actId="478"/>
          <ac:picMkLst>
            <pc:docMk/>
            <pc:sldMk cId="2986556565" sldId="537"/>
            <ac:picMk id="10" creationId="{2A508867-161B-F457-F6F8-C9F62956C13D}"/>
          </ac:picMkLst>
        </pc:picChg>
      </pc:sldChg>
      <pc:sldChg chg="modSp mod">
        <pc:chgData name="Frances Meek" userId="f3af35cc-3229-46e1-af36-3525661cfbd3" providerId="ADAL" clId="{DDAA69F5-4706-4261-B40C-BBEFF9FE0BEE}" dt="2022-11-18T15:39:59.348" v="999" actId="20577"/>
        <pc:sldMkLst>
          <pc:docMk/>
          <pc:sldMk cId="3802271595" sldId="559"/>
        </pc:sldMkLst>
        <pc:spChg chg="mod">
          <ac:chgData name="Frances Meek" userId="f3af35cc-3229-46e1-af36-3525661cfbd3" providerId="ADAL" clId="{DDAA69F5-4706-4261-B40C-BBEFF9FE0BEE}" dt="2022-11-18T15:39:13.648" v="978" actId="255"/>
          <ac:spMkLst>
            <pc:docMk/>
            <pc:sldMk cId="3802271595" sldId="559"/>
            <ac:spMk id="3" creationId="{3899BD28-5B9A-171E-D876-D7FD1172A829}"/>
          </ac:spMkLst>
        </pc:spChg>
        <pc:spChg chg="mod">
          <ac:chgData name="Frances Meek" userId="f3af35cc-3229-46e1-af36-3525661cfbd3" providerId="ADAL" clId="{DDAA69F5-4706-4261-B40C-BBEFF9FE0BEE}" dt="2022-11-18T15:39:59.348" v="999" actId="20577"/>
          <ac:spMkLst>
            <pc:docMk/>
            <pc:sldMk cId="3802271595" sldId="559"/>
            <ac:spMk id="4" creationId="{5612009F-1713-971E-15A8-ED2F64CB7C85}"/>
          </ac:spMkLst>
        </pc:spChg>
      </pc:sldChg>
      <pc:sldChg chg="addSp modSp mod">
        <pc:chgData name="Frances Meek" userId="f3af35cc-3229-46e1-af36-3525661cfbd3" providerId="ADAL" clId="{DDAA69F5-4706-4261-B40C-BBEFF9FE0BEE}" dt="2022-11-18T15:46:53.124" v="1091" actId="692"/>
        <pc:sldMkLst>
          <pc:docMk/>
          <pc:sldMk cId="3274278487" sldId="561"/>
        </pc:sldMkLst>
        <pc:spChg chg="mod">
          <ac:chgData name="Frances Meek" userId="f3af35cc-3229-46e1-af36-3525661cfbd3" providerId="ADAL" clId="{DDAA69F5-4706-4261-B40C-BBEFF9FE0BEE}" dt="2022-11-18T15:46:38.691" v="1083" actId="1076"/>
          <ac:spMkLst>
            <pc:docMk/>
            <pc:sldMk cId="3274278487" sldId="561"/>
            <ac:spMk id="3" creationId="{94532F50-C186-2119-B84B-C13ED1D75A05}"/>
          </ac:spMkLst>
        </pc:spChg>
        <pc:spChg chg="mod">
          <ac:chgData name="Frances Meek" userId="f3af35cc-3229-46e1-af36-3525661cfbd3" providerId="ADAL" clId="{DDAA69F5-4706-4261-B40C-BBEFF9FE0BEE}" dt="2022-11-18T15:46:44.966" v="1086" actId="1076"/>
          <ac:spMkLst>
            <pc:docMk/>
            <pc:sldMk cId="3274278487" sldId="561"/>
            <ac:spMk id="9" creationId="{395D25F3-4802-7605-715F-11029184BF07}"/>
          </ac:spMkLst>
        </pc:spChg>
        <pc:spChg chg="mod">
          <ac:chgData name="Frances Meek" userId="f3af35cc-3229-46e1-af36-3525661cfbd3" providerId="ADAL" clId="{DDAA69F5-4706-4261-B40C-BBEFF9FE0BEE}" dt="2022-11-18T15:46:44.966" v="1086" actId="1076"/>
          <ac:spMkLst>
            <pc:docMk/>
            <pc:sldMk cId="3274278487" sldId="561"/>
            <ac:spMk id="15" creationId="{4E79D289-AEDE-B6D1-4A0E-0081A1D9BBA6}"/>
          </ac:spMkLst>
        </pc:spChg>
        <pc:spChg chg="mod">
          <ac:chgData name="Frances Meek" userId="f3af35cc-3229-46e1-af36-3525661cfbd3" providerId="ADAL" clId="{DDAA69F5-4706-4261-B40C-BBEFF9FE0BEE}" dt="2022-11-18T15:46:42.878" v="1085" actId="571"/>
          <ac:spMkLst>
            <pc:docMk/>
            <pc:sldMk cId="3274278487" sldId="561"/>
            <ac:spMk id="21" creationId="{8094F5CA-87F7-AF5B-8CB3-3CB15FFB51C2}"/>
          </ac:spMkLst>
        </pc:spChg>
        <pc:grpChg chg="mod">
          <ac:chgData name="Frances Meek" userId="f3af35cc-3229-46e1-af36-3525661cfbd3" providerId="ADAL" clId="{DDAA69F5-4706-4261-B40C-BBEFF9FE0BEE}" dt="2022-11-18T15:46:53.124" v="1091" actId="692"/>
          <ac:grpSpMkLst>
            <pc:docMk/>
            <pc:sldMk cId="3274278487" sldId="561"/>
            <ac:grpSpMk id="4" creationId="{9A51F403-72C1-F96F-90DD-4C694228084C}"/>
          </ac:grpSpMkLst>
        </pc:grpChg>
        <pc:grpChg chg="mod">
          <ac:chgData name="Frances Meek" userId="f3af35cc-3229-46e1-af36-3525661cfbd3" providerId="ADAL" clId="{DDAA69F5-4706-4261-B40C-BBEFF9FE0BEE}" dt="2022-11-18T15:46:53.124" v="1091" actId="692"/>
          <ac:grpSpMkLst>
            <pc:docMk/>
            <pc:sldMk cId="3274278487" sldId="561"/>
            <ac:grpSpMk id="10" creationId="{1EC0E662-859C-B80F-C606-F32A6AB311E7}"/>
          </ac:grpSpMkLst>
        </pc:grpChg>
        <pc:grpChg chg="add mod">
          <ac:chgData name="Frances Meek" userId="f3af35cc-3229-46e1-af36-3525661cfbd3" providerId="ADAL" clId="{DDAA69F5-4706-4261-B40C-BBEFF9FE0BEE}" dt="2022-11-18T15:46:42.878" v="1085" actId="571"/>
          <ac:grpSpMkLst>
            <pc:docMk/>
            <pc:sldMk cId="3274278487" sldId="561"/>
            <ac:grpSpMk id="16" creationId="{75A0AF39-7DDE-4805-8591-A006F5959E99}"/>
          </ac:grpSpMkLst>
        </pc:grpChg>
        <pc:picChg chg="mod">
          <ac:chgData name="Frances Meek" userId="f3af35cc-3229-46e1-af36-3525661cfbd3" providerId="ADAL" clId="{DDAA69F5-4706-4261-B40C-BBEFF9FE0BEE}" dt="2022-11-18T15:46:44.966" v="1086" actId="1076"/>
          <ac:picMkLst>
            <pc:docMk/>
            <pc:sldMk cId="3274278487" sldId="561"/>
            <ac:picMk id="5" creationId="{0AF6E293-600F-1220-F640-B699FFDA17B3}"/>
          </ac:picMkLst>
        </pc:picChg>
        <pc:picChg chg="mod">
          <ac:chgData name="Frances Meek" userId="f3af35cc-3229-46e1-af36-3525661cfbd3" providerId="ADAL" clId="{DDAA69F5-4706-4261-B40C-BBEFF9FE0BEE}" dt="2022-11-18T15:46:44.966" v="1086" actId="1076"/>
          <ac:picMkLst>
            <pc:docMk/>
            <pc:sldMk cId="3274278487" sldId="561"/>
            <ac:picMk id="6" creationId="{9124F4E4-E4AF-E73D-6A45-DD756ED14463}"/>
          </ac:picMkLst>
        </pc:picChg>
        <pc:picChg chg="mod">
          <ac:chgData name="Frances Meek" userId="f3af35cc-3229-46e1-af36-3525661cfbd3" providerId="ADAL" clId="{DDAA69F5-4706-4261-B40C-BBEFF9FE0BEE}" dt="2022-11-18T15:46:44.966" v="1086" actId="1076"/>
          <ac:picMkLst>
            <pc:docMk/>
            <pc:sldMk cId="3274278487" sldId="561"/>
            <ac:picMk id="7" creationId="{3F90676D-ACEA-17B9-2076-F9234AB22374}"/>
          </ac:picMkLst>
        </pc:picChg>
        <pc:picChg chg="mod">
          <ac:chgData name="Frances Meek" userId="f3af35cc-3229-46e1-af36-3525661cfbd3" providerId="ADAL" clId="{DDAA69F5-4706-4261-B40C-BBEFF9FE0BEE}" dt="2022-11-18T15:46:44.966" v="1086" actId="1076"/>
          <ac:picMkLst>
            <pc:docMk/>
            <pc:sldMk cId="3274278487" sldId="561"/>
            <ac:picMk id="8" creationId="{78C2E95F-1AD8-FA1C-8ECC-3C52A7C457DA}"/>
          </ac:picMkLst>
        </pc:picChg>
        <pc:picChg chg="mod">
          <ac:chgData name="Frances Meek" userId="f3af35cc-3229-46e1-af36-3525661cfbd3" providerId="ADAL" clId="{DDAA69F5-4706-4261-B40C-BBEFF9FE0BEE}" dt="2022-11-18T15:46:44.966" v="1086" actId="1076"/>
          <ac:picMkLst>
            <pc:docMk/>
            <pc:sldMk cId="3274278487" sldId="561"/>
            <ac:picMk id="11" creationId="{BE9D86B4-5F04-B922-374F-23C0D2543A96}"/>
          </ac:picMkLst>
        </pc:picChg>
        <pc:picChg chg="mod">
          <ac:chgData name="Frances Meek" userId="f3af35cc-3229-46e1-af36-3525661cfbd3" providerId="ADAL" clId="{DDAA69F5-4706-4261-B40C-BBEFF9FE0BEE}" dt="2022-11-18T15:46:44.966" v="1086" actId="1076"/>
          <ac:picMkLst>
            <pc:docMk/>
            <pc:sldMk cId="3274278487" sldId="561"/>
            <ac:picMk id="12" creationId="{F10115DB-F408-0574-2354-714BA36FBE88}"/>
          </ac:picMkLst>
        </pc:picChg>
        <pc:picChg chg="mod">
          <ac:chgData name="Frances Meek" userId="f3af35cc-3229-46e1-af36-3525661cfbd3" providerId="ADAL" clId="{DDAA69F5-4706-4261-B40C-BBEFF9FE0BEE}" dt="2022-11-18T15:46:44.966" v="1086" actId="1076"/>
          <ac:picMkLst>
            <pc:docMk/>
            <pc:sldMk cId="3274278487" sldId="561"/>
            <ac:picMk id="13" creationId="{844FAD33-1940-125E-5D59-F1D73C184D23}"/>
          </ac:picMkLst>
        </pc:picChg>
        <pc:picChg chg="mod">
          <ac:chgData name="Frances Meek" userId="f3af35cc-3229-46e1-af36-3525661cfbd3" providerId="ADAL" clId="{DDAA69F5-4706-4261-B40C-BBEFF9FE0BEE}" dt="2022-11-18T15:46:44.966" v="1086" actId="1076"/>
          <ac:picMkLst>
            <pc:docMk/>
            <pc:sldMk cId="3274278487" sldId="561"/>
            <ac:picMk id="14" creationId="{C48E43EB-CBA4-8157-B874-A8013D32DD22}"/>
          </ac:picMkLst>
        </pc:picChg>
        <pc:picChg chg="mod">
          <ac:chgData name="Frances Meek" userId="f3af35cc-3229-46e1-af36-3525661cfbd3" providerId="ADAL" clId="{DDAA69F5-4706-4261-B40C-BBEFF9FE0BEE}" dt="2022-11-18T15:46:42.878" v="1085" actId="571"/>
          <ac:picMkLst>
            <pc:docMk/>
            <pc:sldMk cId="3274278487" sldId="561"/>
            <ac:picMk id="17" creationId="{64C7FE45-5B93-25A7-ABCC-25423150E53F}"/>
          </ac:picMkLst>
        </pc:picChg>
        <pc:picChg chg="mod">
          <ac:chgData name="Frances Meek" userId="f3af35cc-3229-46e1-af36-3525661cfbd3" providerId="ADAL" clId="{DDAA69F5-4706-4261-B40C-BBEFF9FE0BEE}" dt="2022-11-18T15:46:42.878" v="1085" actId="571"/>
          <ac:picMkLst>
            <pc:docMk/>
            <pc:sldMk cId="3274278487" sldId="561"/>
            <ac:picMk id="18" creationId="{CC35109A-D508-A2C5-7EF0-758C5B407B71}"/>
          </ac:picMkLst>
        </pc:picChg>
        <pc:picChg chg="mod">
          <ac:chgData name="Frances Meek" userId="f3af35cc-3229-46e1-af36-3525661cfbd3" providerId="ADAL" clId="{DDAA69F5-4706-4261-B40C-BBEFF9FE0BEE}" dt="2022-11-18T15:46:42.878" v="1085" actId="571"/>
          <ac:picMkLst>
            <pc:docMk/>
            <pc:sldMk cId="3274278487" sldId="561"/>
            <ac:picMk id="19" creationId="{0DAE8D3E-7C9E-F869-763E-D083F4F4657D}"/>
          </ac:picMkLst>
        </pc:picChg>
        <pc:picChg chg="mod">
          <ac:chgData name="Frances Meek" userId="f3af35cc-3229-46e1-af36-3525661cfbd3" providerId="ADAL" clId="{DDAA69F5-4706-4261-B40C-BBEFF9FE0BEE}" dt="2022-11-18T15:46:42.878" v="1085" actId="571"/>
          <ac:picMkLst>
            <pc:docMk/>
            <pc:sldMk cId="3274278487" sldId="561"/>
            <ac:picMk id="20" creationId="{00A4CC65-7F3A-A13C-0173-3E2DD15799CF}"/>
          </ac:picMkLst>
        </pc:picChg>
      </pc:sldChg>
      <pc:sldChg chg="modSp mod">
        <pc:chgData name="Frances Meek" userId="f3af35cc-3229-46e1-af36-3525661cfbd3" providerId="ADAL" clId="{DDAA69F5-4706-4261-B40C-BBEFF9FE0BEE}" dt="2022-11-18T16:19:03.990" v="1577" actId="20577"/>
        <pc:sldMkLst>
          <pc:docMk/>
          <pc:sldMk cId="51855652" sldId="565"/>
        </pc:sldMkLst>
        <pc:spChg chg="mod">
          <ac:chgData name="Frances Meek" userId="f3af35cc-3229-46e1-af36-3525661cfbd3" providerId="ADAL" clId="{DDAA69F5-4706-4261-B40C-BBEFF9FE0BEE}" dt="2022-11-18T16:19:03.990" v="1577" actId="20577"/>
          <ac:spMkLst>
            <pc:docMk/>
            <pc:sldMk cId="51855652" sldId="565"/>
            <ac:spMk id="3" creationId="{AD3AB60E-25AA-649B-9A49-4C38D67F2D53}"/>
          </ac:spMkLst>
        </pc:spChg>
      </pc:sldChg>
      <pc:sldChg chg="addSp delSp modSp mod">
        <pc:chgData name="Frances Meek" userId="f3af35cc-3229-46e1-af36-3525661cfbd3" providerId="ADAL" clId="{DDAA69F5-4706-4261-B40C-BBEFF9FE0BEE}" dt="2022-11-18T15:55:14.377" v="1346" actId="14100"/>
        <pc:sldMkLst>
          <pc:docMk/>
          <pc:sldMk cId="680889139" sldId="566"/>
        </pc:sldMkLst>
        <pc:spChg chg="mod">
          <ac:chgData name="Frances Meek" userId="f3af35cc-3229-46e1-af36-3525661cfbd3" providerId="ADAL" clId="{DDAA69F5-4706-4261-B40C-BBEFF9FE0BEE}" dt="2022-11-18T15:55:14.377" v="1346" actId="14100"/>
          <ac:spMkLst>
            <pc:docMk/>
            <pc:sldMk cId="680889139" sldId="566"/>
            <ac:spMk id="3" creationId="{4742A059-E846-1797-E135-FCD9A2484AEC}"/>
          </ac:spMkLst>
        </pc:spChg>
        <pc:picChg chg="add del mod">
          <ac:chgData name="Frances Meek" userId="f3af35cc-3229-46e1-af36-3525661cfbd3" providerId="ADAL" clId="{DDAA69F5-4706-4261-B40C-BBEFF9FE0BEE}" dt="2022-11-18T15:54:39.901" v="1333" actId="478"/>
          <ac:picMkLst>
            <pc:docMk/>
            <pc:sldMk cId="680889139" sldId="566"/>
            <ac:picMk id="4" creationId="{D22C15F1-7F2D-B8D2-001C-F7B8D32D7551}"/>
          </ac:picMkLst>
        </pc:picChg>
        <pc:picChg chg="add mod">
          <ac:chgData name="Frances Meek" userId="f3af35cc-3229-46e1-af36-3525661cfbd3" providerId="ADAL" clId="{DDAA69F5-4706-4261-B40C-BBEFF9FE0BEE}" dt="2022-11-18T15:55:03.715" v="1344" actId="692"/>
          <ac:picMkLst>
            <pc:docMk/>
            <pc:sldMk cId="680889139" sldId="566"/>
            <ac:picMk id="7" creationId="{980949FD-CAB8-4FBB-F1F1-0F948BC79E44}"/>
          </ac:picMkLst>
        </pc:picChg>
      </pc:sldChg>
      <pc:sldChg chg="modSp mod">
        <pc:chgData name="Frances Meek" userId="f3af35cc-3229-46e1-af36-3525661cfbd3" providerId="ADAL" clId="{DDAA69F5-4706-4261-B40C-BBEFF9FE0BEE}" dt="2022-11-18T15:56:30.383" v="1374" actId="692"/>
        <pc:sldMkLst>
          <pc:docMk/>
          <pc:sldMk cId="1750514999" sldId="567"/>
        </pc:sldMkLst>
        <pc:spChg chg="mod">
          <ac:chgData name="Frances Meek" userId="f3af35cc-3229-46e1-af36-3525661cfbd3" providerId="ADAL" clId="{DDAA69F5-4706-4261-B40C-BBEFF9FE0BEE}" dt="2022-11-18T15:56:20.123" v="1366" actId="255"/>
          <ac:spMkLst>
            <pc:docMk/>
            <pc:sldMk cId="1750514999" sldId="567"/>
            <ac:spMk id="3" creationId="{5F7EFB34-53C3-D0E1-454C-1946FBF820A3}"/>
          </ac:spMkLst>
        </pc:spChg>
        <pc:picChg chg="mod">
          <ac:chgData name="Frances Meek" userId="f3af35cc-3229-46e1-af36-3525661cfbd3" providerId="ADAL" clId="{DDAA69F5-4706-4261-B40C-BBEFF9FE0BEE}" dt="2022-11-18T15:56:30.383" v="1374" actId="692"/>
          <ac:picMkLst>
            <pc:docMk/>
            <pc:sldMk cId="1750514999" sldId="567"/>
            <ac:picMk id="4" creationId="{192700C1-34A1-3AAC-1A0A-58E3EC8CD62A}"/>
          </ac:picMkLst>
        </pc:picChg>
      </pc:sldChg>
      <pc:sldChg chg="addSp delSp modSp del mod">
        <pc:chgData name="Frances Meek" userId="f3af35cc-3229-46e1-af36-3525661cfbd3" providerId="ADAL" clId="{DDAA69F5-4706-4261-B40C-BBEFF9FE0BEE}" dt="2022-11-18T15:58:43.977" v="1399" actId="47"/>
        <pc:sldMkLst>
          <pc:docMk/>
          <pc:sldMk cId="2046967258" sldId="589"/>
        </pc:sldMkLst>
        <pc:spChg chg="add del mod">
          <ac:chgData name="Frances Meek" userId="f3af35cc-3229-46e1-af36-3525661cfbd3" providerId="ADAL" clId="{DDAA69F5-4706-4261-B40C-BBEFF9FE0BEE}" dt="2022-11-18T15:57:54.820" v="1381" actId="478"/>
          <ac:spMkLst>
            <pc:docMk/>
            <pc:sldMk cId="2046967258" sldId="589"/>
            <ac:spMk id="5" creationId="{FD26E9A3-5319-A7EB-DE50-E867ABD56860}"/>
          </ac:spMkLst>
        </pc:spChg>
        <pc:picChg chg="del">
          <ac:chgData name="Frances Meek" userId="f3af35cc-3229-46e1-af36-3525661cfbd3" providerId="ADAL" clId="{DDAA69F5-4706-4261-B40C-BBEFF9FE0BEE}" dt="2022-11-18T15:57:52.818" v="1380" actId="478"/>
          <ac:picMkLst>
            <pc:docMk/>
            <pc:sldMk cId="2046967258" sldId="589"/>
            <ac:picMk id="14" creationId="{BF4776B6-1E65-C5CA-F1D0-B0EDD3D7558D}"/>
          </ac:picMkLst>
        </pc:picChg>
      </pc:sldChg>
      <pc:sldChg chg="delSp modSp del mod">
        <pc:chgData name="Frances Meek" userId="f3af35cc-3229-46e1-af36-3525661cfbd3" providerId="ADAL" clId="{DDAA69F5-4706-4261-B40C-BBEFF9FE0BEE}" dt="2022-11-18T15:45:51.325" v="1070" actId="47"/>
        <pc:sldMkLst>
          <pc:docMk/>
          <pc:sldMk cId="1927390551" sldId="597"/>
        </pc:sldMkLst>
        <pc:spChg chg="mod">
          <ac:chgData name="Frances Meek" userId="f3af35cc-3229-46e1-af36-3525661cfbd3" providerId="ADAL" clId="{DDAA69F5-4706-4261-B40C-BBEFF9FE0BEE}" dt="2022-11-18T15:45:10.065" v="1056" actId="21"/>
          <ac:spMkLst>
            <pc:docMk/>
            <pc:sldMk cId="1927390551" sldId="597"/>
            <ac:spMk id="4" creationId="{C7A2DF87-FCC0-1A9D-B23F-545FA0A1DD93}"/>
          </ac:spMkLst>
        </pc:spChg>
        <pc:picChg chg="del">
          <ac:chgData name="Frances Meek" userId="f3af35cc-3229-46e1-af36-3525661cfbd3" providerId="ADAL" clId="{DDAA69F5-4706-4261-B40C-BBEFF9FE0BEE}" dt="2022-11-18T15:45:40.505" v="1066" actId="21"/>
          <ac:picMkLst>
            <pc:docMk/>
            <pc:sldMk cId="1927390551" sldId="597"/>
            <ac:picMk id="5" creationId="{0D43C578-091B-B959-A765-5FDF5F13C3E2}"/>
          </ac:picMkLst>
        </pc:picChg>
      </pc:sldChg>
      <pc:sldChg chg="modSp mod">
        <pc:chgData name="Frances Meek" userId="f3af35cc-3229-46e1-af36-3525661cfbd3" providerId="ADAL" clId="{DDAA69F5-4706-4261-B40C-BBEFF9FE0BEE}" dt="2022-11-18T15:46:26.645" v="1081" actId="14100"/>
        <pc:sldMkLst>
          <pc:docMk/>
          <pc:sldMk cId="3906302472" sldId="598"/>
        </pc:sldMkLst>
        <pc:spChg chg="mod">
          <ac:chgData name="Frances Meek" userId="f3af35cc-3229-46e1-af36-3525661cfbd3" providerId="ADAL" clId="{DDAA69F5-4706-4261-B40C-BBEFF9FE0BEE}" dt="2022-11-18T15:46:06.454" v="1072" actId="1076"/>
          <ac:spMkLst>
            <pc:docMk/>
            <pc:sldMk cId="3906302472" sldId="598"/>
            <ac:spMk id="3" creationId="{AD3AB60E-25AA-649B-9A49-4C38D67F2D53}"/>
          </ac:spMkLst>
        </pc:spChg>
        <pc:picChg chg="mod">
          <ac:chgData name="Frances Meek" userId="f3af35cc-3229-46e1-af36-3525661cfbd3" providerId="ADAL" clId="{DDAA69F5-4706-4261-B40C-BBEFF9FE0BEE}" dt="2022-11-18T15:46:26.645" v="1081" actId="14100"/>
          <ac:picMkLst>
            <pc:docMk/>
            <pc:sldMk cId="3906302472" sldId="598"/>
            <ac:picMk id="5" creationId="{45E486B8-A89F-845E-5B62-7A8951B1ED83}"/>
          </ac:picMkLst>
        </pc:picChg>
      </pc:sldChg>
      <pc:sldChg chg="addSp delSp modSp mod">
        <pc:chgData name="Frances Meek" userId="f3af35cc-3229-46e1-af36-3525661cfbd3" providerId="ADAL" clId="{DDAA69F5-4706-4261-B40C-BBEFF9FE0BEE}" dt="2022-11-18T15:51:23.530" v="1120" actId="20577"/>
        <pc:sldMkLst>
          <pc:docMk/>
          <pc:sldMk cId="2649144322" sldId="599"/>
        </pc:sldMkLst>
        <pc:spChg chg="mod">
          <ac:chgData name="Frances Meek" userId="f3af35cc-3229-46e1-af36-3525661cfbd3" providerId="ADAL" clId="{DDAA69F5-4706-4261-B40C-BBEFF9FE0BEE}" dt="2022-11-18T15:51:23.530" v="1120" actId="20577"/>
          <ac:spMkLst>
            <pc:docMk/>
            <pc:sldMk cId="2649144322" sldId="599"/>
            <ac:spMk id="3" creationId="{3899BD28-5B9A-171E-D876-D7FD1172A829}"/>
          </ac:spMkLst>
        </pc:spChg>
        <pc:spChg chg="mod">
          <ac:chgData name="Frances Meek" userId="f3af35cc-3229-46e1-af36-3525661cfbd3" providerId="ADAL" clId="{DDAA69F5-4706-4261-B40C-BBEFF9FE0BEE}" dt="2022-11-18T15:51:22.638" v="1119" actId="20577"/>
          <ac:spMkLst>
            <pc:docMk/>
            <pc:sldMk cId="2649144322" sldId="599"/>
            <ac:spMk id="4" creationId="{CC067B9F-7C35-FB4F-5098-3B3258E77B0F}"/>
          </ac:spMkLst>
        </pc:spChg>
        <pc:spChg chg="mod">
          <ac:chgData name="Frances Meek" userId="f3af35cc-3229-46e1-af36-3525661cfbd3" providerId="ADAL" clId="{DDAA69F5-4706-4261-B40C-BBEFF9FE0BEE}" dt="2022-11-18T15:51:09.548" v="1116" actId="20577"/>
          <ac:spMkLst>
            <pc:docMk/>
            <pc:sldMk cId="2649144322" sldId="599"/>
            <ac:spMk id="9" creationId="{4C2BBAAC-ADC5-3C54-B8F1-C9DBF926E888}"/>
          </ac:spMkLst>
        </pc:spChg>
        <pc:spChg chg="del mod">
          <ac:chgData name="Frances Meek" userId="f3af35cc-3229-46e1-af36-3525661cfbd3" providerId="ADAL" clId="{DDAA69F5-4706-4261-B40C-BBEFF9FE0BEE}" dt="2022-11-18T15:48:45.229" v="1094" actId="478"/>
          <ac:spMkLst>
            <pc:docMk/>
            <pc:sldMk cId="2649144322" sldId="599"/>
            <ac:spMk id="11" creationId="{0005DC09-BCDB-A228-3254-2B455D19514E}"/>
          </ac:spMkLst>
        </pc:spChg>
        <pc:spChg chg="del">
          <ac:chgData name="Frances Meek" userId="f3af35cc-3229-46e1-af36-3525661cfbd3" providerId="ADAL" clId="{DDAA69F5-4706-4261-B40C-BBEFF9FE0BEE}" dt="2022-11-18T15:49:51.711" v="1101" actId="478"/>
          <ac:spMkLst>
            <pc:docMk/>
            <pc:sldMk cId="2649144322" sldId="599"/>
            <ac:spMk id="13" creationId="{FCF2D788-B2F9-D02F-E316-C90CE325D4AF}"/>
          </ac:spMkLst>
        </pc:spChg>
        <pc:spChg chg="del">
          <ac:chgData name="Frances Meek" userId="f3af35cc-3229-46e1-af36-3525661cfbd3" providerId="ADAL" clId="{DDAA69F5-4706-4261-B40C-BBEFF9FE0BEE}" dt="2022-11-18T15:50:53.604" v="1107" actId="478"/>
          <ac:spMkLst>
            <pc:docMk/>
            <pc:sldMk cId="2649144322" sldId="599"/>
            <ac:spMk id="17" creationId="{108E5392-2A7C-9D12-B34E-D7BF6199AF7D}"/>
          </ac:spMkLst>
        </pc:spChg>
        <pc:picChg chg="add mod">
          <ac:chgData name="Frances Meek" userId="f3af35cc-3229-46e1-af36-3525661cfbd3" providerId="ADAL" clId="{DDAA69F5-4706-4261-B40C-BBEFF9FE0BEE}" dt="2022-11-18T15:48:54.624" v="1100" actId="1076"/>
          <ac:picMkLst>
            <pc:docMk/>
            <pc:sldMk cId="2649144322" sldId="599"/>
            <ac:picMk id="10" creationId="{6A008CC7-AE52-22C5-5C44-D3BB891C9EA1}"/>
          </ac:picMkLst>
        </pc:picChg>
        <pc:picChg chg="add mod">
          <ac:chgData name="Frances Meek" userId="f3af35cc-3229-46e1-af36-3525661cfbd3" providerId="ADAL" clId="{DDAA69F5-4706-4261-B40C-BBEFF9FE0BEE}" dt="2022-11-18T15:50:02.816" v="1105" actId="1076"/>
          <ac:picMkLst>
            <pc:docMk/>
            <pc:sldMk cId="2649144322" sldId="599"/>
            <ac:picMk id="14" creationId="{89FAF0C9-5544-1A87-179A-E6C9EBC423AE}"/>
          </ac:picMkLst>
        </pc:picChg>
        <pc:picChg chg="add mod">
          <ac:chgData name="Frances Meek" userId="f3af35cc-3229-46e1-af36-3525661cfbd3" providerId="ADAL" clId="{DDAA69F5-4706-4261-B40C-BBEFF9FE0BEE}" dt="2022-11-18T15:51:04.808" v="1114" actId="1076"/>
          <ac:picMkLst>
            <pc:docMk/>
            <pc:sldMk cId="2649144322" sldId="599"/>
            <ac:picMk id="18" creationId="{B885B4FD-5883-E7DB-FF37-1A8AF0265E16}"/>
          </ac:picMkLst>
        </pc:picChg>
        <pc:picChg chg="del">
          <ac:chgData name="Frances Meek" userId="f3af35cc-3229-46e1-af36-3525661cfbd3" providerId="ADAL" clId="{DDAA69F5-4706-4261-B40C-BBEFF9FE0BEE}" dt="2022-11-18T15:48:41.598" v="1093" actId="478"/>
          <ac:picMkLst>
            <pc:docMk/>
            <pc:sldMk cId="2649144322" sldId="599"/>
            <ac:picMk id="1026" creationId="{617A24D6-028D-B138-D01C-C06D1A6ECA74}"/>
          </ac:picMkLst>
        </pc:picChg>
        <pc:picChg chg="del">
          <ac:chgData name="Frances Meek" userId="f3af35cc-3229-46e1-af36-3525661cfbd3" providerId="ADAL" clId="{DDAA69F5-4706-4261-B40C-BBEFF9FE0BEE}" dt="2022-11-18T15:49:52.206" v="1102" actId="478"/>
          <ac:picMkLst>
            <pc:docMk/>
            <pc:sldMk cId="2649144322" sldId="599"/>
            <ac:picMk id="1028" creationId="{A2A9848A-7C70-AFA1-A92A-5B0E7AC52D97}"/>
          </ac:picMkLst>
        </pc:picChg>
        <pc:picChg chg="del">
          <ac:chgData name="Frances Meek" userId="f3af35cc-3229-46e1-af36-3525661cfbd3" providerId="ADAL" clId="{DDAA69F5-4706-4261-B40C-BBEFF9FE0BEE}" dt="2022-11-18T15:50:51.621" v="1106" actId="478"/>
          <ac:picMkLst>
            <pc:docMk/>
            <pc:sldMk cId="2649144322" sldId="599"/>
            <ac:picMk id="1030" creationId="{C5FC75E2-0DB4-EA8B-2BD7-EC4104C2F658}"/>
          </ac:picMkLst>
        </pc:picChg>
      </pc:sldChg>
      <pc:sldChg chg="addSp delSp modSp mod addCm modCm">
        <pc:chgData name="Frances Meek" userId="f3af35cc-3229-46e1-af36-3525661cfbd3" providerId="ADAL" clId="{DDAA69F5-4706-4261-B40C-BBEFF9FE0BEE}" dt="2022-11-18T16:05:23.011" v="1465" actId="1076"/>
        <pc:sldMkLst>
          <pc:docMk/>
          <pc:sldMk cId="2256233522" sldId="602"/>
        </pc:sldMkLst>
        <pc:spChg chg="mod">
          <ac:chgData name="Frances Meek" userId="f3af35cc-3229-46e1-af36-3525661cfbd3" providerId="ADAL" clId="{DDAA69F5-4706-4261-B40C-BBEFF9FE0BEE}" dt="2022-11-02T19:24:51.246" v="1" actId="1076"/>
          <ac:spMkLst>
            <pc:docMk/>
            <pc:sldMk cId="2256233522" sldId="602"/>
            <ac:spMk id="19" creationId="{31454D0E-1AD9-2040-F8F0-A7072A8659BB}"/>
          </ac:spMkLst>
        </pc:spChg>
        <pc:spChg chg="mod">
          <ac:chgData name="Frances Meek" userId="f3af35cc-3229-46e1-af36-3525661cfbd3" providerId="ADAL" clId="{DDAA69F5-4706-4261-B40C-BBEFF9FE0BEE}" dt="2022-11-02T19:24:59.670" v="22" actId="20577"/>
          <ac:spMkLst>
            <pc:docMk/>
            <pc:sldMk cId="2256233522" sldId="602"/>
            <ac:spMk id="20" creationId="{4148A936-EE31-CE12-B0EE-0510B16AE198}"/>
          </ac:spMkLst>
        </pc:spChg>
        <pc:spChg chg="mod">
          <ac:chgData name="Frances Meek" userId="f3af35cc-3229-46e1-af36-3525661cfbd3" providerId="ADAL" clId="{DDAA69F5-4706-4261-B40C-BBEFF9FE0BEE}" dt="2022-11-02T19:04:06.924" v="0" actId="1076"/>
          <ac:spMkLst>
            <pc:docMk/>
            <pc:sldMk cId="2256233522" sldId="602"/>
            <ac:spMk id="22" creationId="{88F1B0D3-C372-D39E-2240-7D4E992F5A44}"/>
          </ac:spMkLst>
        </pc:spChg>
        <pc:spChg chg="mod">
          <ac:chgData name="Frances Meek" userId="f3af35cc-3229-46e1-af36-3525661cfbd3" providerId="ADAL" clId="{DDAA69F5-4706-4261-B40C-BBEFF9FE0BEE}" dt="2022-11-02T19:04:06.924" v="0" actId="1076"/>
          <ac:spMkLst>
            <pc:docMk/>
            <pc:sldMk cId="2256233522" sldId="602"/>
            <ac:spMk id="23" creationId="{A70FDD92-4235-1CF6-9327-1153D550D4C9}"/>
          </ac:spMkLst>
        </pc:spChg>
        <pc:spChg chg="mod">
          <ac:chgData name="Frances Meek" userId="f3af35cc-3229-46e1-af36-3525661cfbd3" providerId="ADAL" clId="{DDAA69F5-4706-4261-B40C-BBEFF9FE0BEE}" dt="2022-11-02T19:04:06.924" v="0" actId="1076"/>
          <ac:spMkLst>
            <pc:docMk/>
            <pc:sldMk cId="2256233522" sldId="602"/>
            <ac:spMk id="24" creationId="{B83BAA10-AB64-A924-20EC-630AEFFE7A93}"/>
          </ac:spMkLst>
        </pc:spChg>
        <pc:picChg chg="del">
          <ac:chgData name="Frances Meek" userId="f3af35cc-3229-46e1-af36-3525661cfbd3" providerId="ADAL" clId="{DDAA69F5-4706-4261-B40C-BBEFF9FE0BEE}" dt="2022-11-18T16:01:39.286" v="1442" actId="478"/>
          <ac:picMkLst>
            <pc:docMk/>
            <pc:sldMk cId="2256233522" sldId="602"/>
            <ac:picMk id="3" creationId="{32DF29A6-9BD6-8B75-AEE7-C23E0BEE3C85}"/>
          </ac:picMkLst>
        </pc:picChg>
        <pc:picChg chg="add mod">
          <ac:chgData name="Frances Meek" userId="f3af35cc-3229-46e1-af36-3525661cfbd3" providerId="ADAL" clId="{DDAA69F5-4706-4261-B40C-BBEFF9FE0BEE}" dt="2022-11-18T16:01:59.621" v="1453" actId="14100"/>
          <ac:picMkLst>
            <pc:docMk/>
            <pc:sldMk cId="2256233522" sldId="602"/>
            <ac:picMk id="4" creationId="{D773EF54-B88F-55DC-EDA7-6668038F4FBA}"/>
          </ac:picMkLst>
        </pc:picChg>
        <pc:picChg chg="mod">
          <ac:chgData name="Frances Meek" userId="f3af35cc-3229-46e1-af36-3525661cfbd3" providerId="ADAL" clId="{DDAA69F5-4706-4261-B40C-BBEFF9FE0BEE}" dt="2022-11-18T16:02:05.447" v="1459" actId="692"/>
          <ac:picMkLst>
            <pc:docMk/>
            <pc:sldMk cId="2256233522" sldId="602"/>
            <ac:picMk id="5" creationId="{0E291F3E-47D9-563B-D6ED-E0562551A469}"/>
          </ac:picMkLst>
        </pc:picChg>
        <pc:picChg chg="add mod">
          <ac:chgData name="Frances Meek" userId="f3af35cc-3229-46e1-af36-3525661cfbd3" providerId="ADAL" clId="{DDAA69F5-4706-4261-B40C-BBEFF9FE0BEE}" dt="2022-11-18T16:05:23.011" v="1465" actId="1076"/>
          <ac:picMkLst>
            <pc:docMk/>
            <pc:sldMk cId="2256233522" sldId="602"/>
            <ac:picMk id="7" creationId="{039B7693-9FAE-9CF0-AA4B-2B824C3B72EA}"/>
          </ac:picMkLst>
        </pc:picChg>
        <pc:picChg chg="del mod">
          <ac:chgData name="Frances Meek" userId="f3af35cc-3229-46e1-af36-3525661cfbd3" providerId="ADAL" clId="{DDAA69F5-4706-4261-B40C-BBEFF9FE0BEE}" dt="2022-11-18T16:05:14.013" v="1461" actId="478"/>
          <ac:picMkLst>
            <pc:docMk/>
            <pc:sldMk cId="2256233522" sldId="602"/>
            <ac:picMk id="43" creationId="{CCA9F854-192D-BDBF-80DB-11267523B254}"/>
          </ac:picMkLst>
        </pc:picChg>
      </pc:sldChg>
      <pc:sldChg chg="new del">
        <pc:chgData name="Frances Meek" userId="f3af35cc-3229-46e1-af36-3525661cfbd3" providerId="ADAL" clId="{DDAA69F5-4706-4261-B40C-BBEFF9FE0BEE}" dt="2022-11-05T07:11:10.884" v="24" actId="680"/>
        <pc:sldMkLst>
          <pc:docMk/>
          <pc:sldMk cId="250931019" sldId="603"/>
        </pc:sldMkLst>
      </pc:sldChg>
      <pc:sldChg chg="addSp delSp modSp new mod">
        <pc:chgData name="Frances Meek" userId="f3af35cc-3229-46e1-af36-3525661cfbd3" providerId="ADAL" clId="{DDAA69F5-4706-4261-B40C-BBEFF9FE0BEE}" dt="2022-11-05T07:25:09.618" v="292" actId="478"/>
        <pc:sldMkLst>
          <pc:docMk/>
          <pc:sldMk cId="3741460613" sldId="603"/>
        </pc:sldMkLst>
        <pc:spChg chg="del">
          <ac:chgData name="Frances Meek" userId="f3af35cc-3229-46e1-af36-3525661cfbd3" providerId="ADAL" clId="{DDAA69F5-4706-4261-B40C-BBEFF9FE0BEE}" dt="2022-11-05T07:18:13.558" v="29" actId="478"/>
          <ac:spMkLst>
            <pc:docMk/>
            <pc:sldMk cId="3741460613" sldId="603"/>
            <ac:spMk id="2" creationId="{EEEB287A-5A5C-5DBF-C028-84B614BD8687}"/>
          </ac:spMkLst>
        </pc:spChg>
        <pc:spChg chg="del">
          <ac:chgData name="Frances Meek" userId="f3af35cc-3229-46e1-af36-3525661cfbd3" providerId="ADAL" clId="{DDAA69F5-4706-4261-B40C-BBEFF9FE0BEE}" dt="2022-11-05T07:18:15.218" v="30" actId="478"/>
          <ac:spMkLst>
            <pc:docMk/>
            <pc:sldMk cId="3741460613" sldId="603"/>
            <ac:spMk id="3" creationId="{5D1E07EF-5D37-6D3A-2AD1-6B9B4116DAF2}"/>
          </ac:spMkLst>
        </pc:spChg>
        <pc:spChg chg="add mod">
          <ac:chgData name="Frances Meek" userId="f3af35cc-3229-46e1-af36-3525661cfbd3" providerId="ADAL" clId="{DDAA69F5-4706-4261-B40C-BBEFF9FE0BEE}" dt="2022-11-05T07:20:33.588" v="32" actId="1076"/>
          <ac:spMkLst>
            <pc:docMk/>
            <pc:sldMk cId="3741460613" sldId="603"/>
            <ac:spMk id="5" creationId="{203ABD5F-91DB-B7CF-7A2C-B1AFB0D7A193}"/>
          </ac:spMkLst>
        </pc:spChg>
        <pc:spChg chg="add mod">
          <ac:chgData name="Frances Meek" userId="f3af35cc-3229-46e1-af36-3525661cfbd3" providerId="ADAL" clId="{DDAA69F5-4706-4261-B40C-BBEFF9FE0BEE}" dt="2022-11-05T07:20:33.588" v="32" actId="1076"/>
          <ac:spMkLst>
            <pc:docMk/>
            <pc:sldMk cId="3741460613" sldId="603"/>
            <ac:spMk id="6" creationId="{735A552C-A163-B31E-608F-5934CA619007}"/>
          </ac:spMkLst>
        </pc:spChg>
        <pc:spChg chg="add mod">
          <ac:chgData name="Frances Meek" userId="f3af35cc-3229-46e1-af36-3525661cfbd3" providerId="ADAL" clId="{DDAA69F5-4706-4261-B40C-BBEFF9FE0BEE}" dt="2022-11-05T07:20:33.588" v="32" actId="1076"/>
          <ac:spMkLst>
            <pc:docMk/>
            <pc:sldMk cId="3741460613" sldId="603"/>
            <ac:spMk id="7" creationId="{79DDD0C3-69B0-2D6D-BBFF-EB17EF255F9F}"/>
          </ac:spMkLst>
        </pc:spChg>
        <pc:spChg chg="add del mod">
          <ac:chgData name="Frances Meek" userId="f3af35cc-3229-46e1-af36-3525661cfbd3" providerId="ADAL" clId="{DDAA69F5-4706-4261-B40C-BBEFF9FE0BEE}" dt="2022-11-05T07:25:09.618" v="292" actId="478"/>
          <ac:spMkLst>
            <pc:docMk/>
            <pc:sldMk cId="3741460613" sldId="603"/>
            <ac:spMk id="8" creationId="{4D661963-1D8D-8A56-AA42-593A9CFF870A}"/>
          </ac:spMkLst>
        </pc:spChg>
        <pc:spChg chg="add del mod">
          <ac:chgData name="Frances Meek" userId="f3af35cc-3229-46e1-af36-3525661cfbd3" providerId="ADAL" clId="{DDAA69F5-4706-4261-B40C-BBEFF9FE0BEE}" dt="2022-11-05T07:20:52.042" v="33" actId="478"/>
          <ac:spMkLst>
            <pc:docMk/>
            <pc:sldMk cId="3741460613" sldId="603"/>
            <ac:spMk id="9" creationId="{B3568D28-951F-AFE4-3F28-02B05E82970D}"/>
          </ac:spMkLst>
        </pc:spChg>
        <pc:spChg chg="add del mod">
          <ac:chgData name="Frances Meek" userId="f3af35cc-3229-46e1-af36-3525661cfbd3" providerId="ADAL" clId="{DDAA69F5-4706-4261-B40C-BBEFF9FE0BEE}" dt="2022-11-05T07:21:05.905" v="36" actId="478"/>
          <ac:spMkLst>
            <pc:docMk/>
            <pc:sldMk cId="3741460613" sldId="603"/>
            <ac:spMk id="10" creationId="{2F6B54AF-A030-0CAF-9636-F1C122B7C48D}"/>
          </ac:spMkLst>
        </pc:spChg>
        <pc:spChg chg="add mod">
          <ac:chgData name="Frances Meek" userId="f3af35cc-3229-46e1-af36-3525661cfbd3" providerId="ADAL" clId="{DDAA69F5-4706-4261-B40C-BBEFF9FE0BEE}" dt="2022-11-05T07:20:33.588" v="32" actId="1076"/>
          <ac:spMkLst>
            <pc:docMk/>
            <pc:sldMk cId="3741460613" sldId="603"/>
            <ac:spMk id="11" creationId="{ACA43E71-FFBF-5D24-3055-2EF1871B065A}"/>
          </ac:spMkLst>
        </pc:spChg>
        <pc:spChg chg="add mod">
          <ac:chgData name="Frances Meek" userId="f3af35cc-3229-46e1-af36-3525661cfbd3" providerId="ADAL" clId="{DDAA69F5-4706-4261-B40C-BBEFF9FE0BEE}" dt="2022-11-05T07:22:46.352" v="282" actId="113"/>
          <ac:spMkLst>
            <pc:docMk/>
            <pc:sldMk cId="3741460613" sldId="603"/>
            <ac:spMk id="12" creationId="{9E2AAAA4-B78D-846C-7BA6-D556451017A3}"/>
          </ac:spMkLst>
        </pc:spChg>
        <pc:graphicFrameChg chg="add mod modGraphic">
          <ac:chgData name="Frances Meek" userId="f3af35cc-3229-46e1-af36-3525661cfbd3" providerId="ADAL" clId="{DDAA69F5-4706-4261-B40C-BBEFF9FE0BEE}" dt="2022-11-05T07:25:03.213" v="291" actId="207"/>
          <ac:graphicFrameMkLst>
            <pc:docMk/>
            <pc:sldMk cId="3741460613" sldId="603"/>
            <ac:graphicFrameMk id="4" creationId="{579E7B94-87DD-C52E-1D40-CA4E642215C0}"/>
          </ac:graphicFrameMkLst>
        </pc:graphicFrameChg>
        <pc:picChg chg="add mod">
          <ac:chgData name="Frances Meek" userId="f3af35cc-3229-46e1-af36-3525661cfbd3" providerId="ADAL" clId="{DDAA69F5-4706-4261-B40C-BBEFF9FE0BEE}" dt="2022-11-05T07:22:47.746" v="283" actId="1076"/>
          <ac:picMkLst>
            <pc:docMk/>
            <pc:sldMk cId="3741460613" sldId="603"/>
            <ac:picMk id="3073" creationId="{0B2A80F7-A468-826D-F93D-28F08B2E45F4}"/>
          </ac:picMkLst>
        </pc:picChg>
        <pc:picChg chg="add mod">
          <ac:chgData name="Frances Meek" userId="f3af35cc-3229-46e1-af36-3525661cfbd3" providerId="ADAL" clId="{DDAA69F5-4706-4261-B40C-BBEFF9FE0BEE}" dt="2022-11-05T07:21:08.067" v="37" actId="1076"/>
          <ac:picMkLst>
            <pc:docMk/>
            <pc:sldMk cId="3741460613" sldId="603"/>
            <ac:picMk id="3074" creationId="{91EF0DF0-22E4-ADDF-EE41-15DC81D54767}"/>
          </ac:picMkLst>
        </pc:picChg>
        <pc:picChg chg="add mod">
          <ac:chgData name="Frances Meek" userId="f3af35cc-3229-46e1-af36-3525661cfbd3" providerId="ADAL" clId="{DDAA69F5-4706-4261-B40C-BBEFF9FE0BEE}" dt="2022-11-05T07:21:12.665" v="39" actId="1076"/>
          <ac:picMkLst>
            <pc:docMk/>
            <pc:sldMk cId="3741460613" sldId="603"/>
            <ac:picMk id="3078" creationId="{ED2A2013-4C13-21BB-FBEB-7F44AEC18E87}"/>
          </ac:picMkLst>
        </pc:picChg>
      </pc:sldChg>
      <pc:sldChg chg="addSp delSp modSp mod">
        <pc:chgData name="Frances Meek" userId="f3af35cc-3229-46e1-af36-3525661cfbd3" providerId="ADAL" clId="{DDAA69F5-4706-4261-B40C-BBEFF9FE0BEE}" dt="2022-11-18T15:43:07.714" v="1017" actId="255"/>
        <pc:sldMkLst>
          <pc:docMk/>
          <pc:sldMk cId="3727711639" sldId="604"/>
        </pc:sldMkLst>
        <pc:spChg chg="mod">
          <ac:chgData name="Frances Meek" userId="f3af35cc-3229-46e1-af36-3525661cfbd3" providerId="ADAL" clId="{DDAA69F5-4706-4261-B40C-BBEFF9FE0BEE}" dt="2022-11-18T15:43:07.714" v="1017" actId="255"/>
          <ac:spMkLst>
            <pc:docMk/>
            <pc:sldMk cId="3727711639" sldId="604"/>
            <ac:spMk id="3" creationId="{27A9DFEF-ACF5-A63C-867F-74F4738C7643}"/>
          </ac:spMkLst>
        </pc:spChg>
        <pc:picChg chg="add mod">
          <ac:chgData name="Frances Meek" userId="f3af35cc-3229-46e1-af36-3525661cfbd3" providerId="ADAL" clId="{DDAA69F5-4706-4261-B40C-BBEFF9FE0BEE}" dt="2022-11-18T15:42:36.454" v="1007" actId="14100"/>
          <ac:picMkLst>
            <pc:docMk/>
            <pc:sldMk cId="3727711639" sldId="604"/>
            <ac:picMk id="5" creationId="{9121A0BC-528D-E767-9192-256D53A517EF}"/>
          </ac:picMkLst>
        </pc:picChg>
        <pc:picChg chg="del">
          <ac:chgData name="Frances Meek" userId="f3af35cc-3229-46e1-af36-3525661cfbd3" providerId="ADAL" clId="{DDAA69F5-4706-4261-B40C-BBEFF9FE0BEE}" dt="2022-11-18T15:42:20.796" v="1000" actId="478"/>
          <ac:picMkLst>
            <pc:docMk/>
            <pc:sldMk cId="3727711639" sldId="604"/>
            <ac:picMk id="6" creationId="{6FA1B734-4074-2DB2-8003-7BE3187AB361}"/>
          </ac:picMkLst>
        </pc:picChg>
      </pc:sldChg>
      <pc:sldChg chg="modSp mod">
        <pc:chgData name="Frances Meek" userId="f3af35cc-3229-46e1-af36-3525661cfbd3" providerId="ADAL" clId="{DDAA69F5-4706-4261-B40C-BBEFF9FE0BEE}" dt="2022-11-18T15:55:58.754" v="1365" actId="1076"/>
        <pc:sldMkLst>
          <pc:docMk/>
          <pc:sldMk cId="1146813978" sldId="607"/>
        </pc:sldMkLst>
        <pc:spChg chg="mod">
          <ac:chgData name="Frances Meek" userId="f3af35cc-3229-46e1-af36-3525661cfbd3" providerId="ADAL" clId="{DDAA69F5-4706-4261-B40C-BBEFF9FE0BEE}" dt="2022-11-18T15:55:58.754" v="1365" actId="1076"/>
          <ac:spMkLst>
            <pc:docMk/>
            <pc:sldMk cId="1146813978" sldId="607"/>
            <ac:spMk id="2" creationId="{7302ACAC-3BA4-A9A9-7EFF-7F85908E7BBB}"/>
          </ac:spMkLst>
        </pc:spChg>
        <pc:spChg chg="mod">
          <ac:chgData name="Frances Meek" userId="f3af35cc-3229-46e1-af36-3525661cfbd3" providerId="ADAL" clId="{DDAA69F5-4706-4261-B40C-BBEFF9FE0BEE}" dt="2022-11-18T15:55:58.129" v="1364" actId="1076"/>
          <ac:spMkLst>
            <pc:docMk/>
            <pc:sldMk cId="1146813978" sldId="607"/>
            <ac:spMk id="14" creationId="{DDD99967-4388-C88F-347E-E4675C7FBA71}"/>
          </ac:spMkLst>
        </pc:spChg>
      </pc:sldChg>
      <pc:sldChg chg="modSp mod">
        <pc:chgData name="Frances Meek" userId="f3af35cc-3229-46e1-af36-3525661cfbd3" providerId="ADAL" clId="{DDAA69F5-4706-4261-B40C-BBEFF9FE0BEE}" dt="2022-11-18T15:55:47.568" v="1363" actId="1076"/>
        <pc:sldMkLst>
          <pc:docMk/>
          <pc:sldMk cId="876327478" sldId="608"/>
        </pc:sldMkLst>
        <pc:spChg chg="mod">
          <ac:chgData name="Frances Meek" userId="f3af35cc-3229-46e1-af36-3525661cfbd3" providerId="ADAL" clId="{DDAA69F5-4706-4261-B40C-BBEFF9FE0BEE}" dt="2022-11-18T15:55:47.568" v="1363" actId="1076"/>
          <ac:spMkLst>
            <pc:docMk/>
            <pc:sldMk cId="876327478" sldId="608"/>
            <ac:spMk id="3" creationId="{AD3AB60E-25AA-649B-9A49-4C38D67F2D53}"/>
          </ac:spMkLst>
        </pc:spChg>
      </pc:sldChg>
      <pc:sldChg chg="modSp mod">
        <pc:chgData name="Frances Meek" userId="f3af35cc-3229-46e1-af36-3525661cfbd3" providerId="ADAL" clId="{DDAA69F5-4706-4261-B40C-BBEFF9FE0BEE}" dt="2022-11-18T16:08:35.866" v="1532" actId="13926"/>
        <pc:sldMkLst>
          <pc:docMk/>
          <pc:sldMk cId="2897830845" sldId="609"/>
        </pc:sldMkLst>
        <pc:spChg chg="mod">
          <ac:chgData name="Frances Meek" userId="f3af35cc-3229-46e1-af36-3525661cfbd3" providerId="ADAL" clId="{DDAA69F5-4706-4261-B40C-BBEFF9FE0BEE}" dt="2022-11-18T16:08:29.153" v="1531" actId="13926"/>
          <ac:spMkLst>
            <pc:docMk/>
            <pc:sldMk cId="2897830845" sldId="609"/>
            <ac:spMk id="3" creationId="{00000000-0000-0000-0000-000000000000}"/>
          </ac:spMkLst>
        </pc:spChg>
        <pc:spChg chg="mod">
          <ac:chgData name="Frances Meek" userId="f3af35cc-3229-46e1-af36-3525661cfbd3" providerId="ADAL" clId="{DDAA69F5-4706-4261-B40C-BBEFF9FE0BEE}" dt="2022-11-18T16:08:35.866" v="1532" actId="13926"/>
          <ac:spMkLst>
            <pc:docMk/>
            <pc:sldMk cId="2897830845" sldId="609"/>
            <ac:spMk id="5" creationId="{00000000-0000-0000-0000-000000000000}"/>
          </ac:spMkLst>
        </pc:spChg>
      </pc:sldChg>
      <pc:sldChg chg="modSp mod">
        <pc:chgData name="Frances Meek" userId="f3af35cc-3229-46e1-af36-3525661cfbd3" providerId="ADAL" clId="{DDAA69F5-4706-4261-B40C-BBEFF9FE0BEE}" dt="2022-11-18T16:00:25.545" v="1440" actId="255"/>
        <pc:sldMkLst>
          <pc:docMk/>
          <pc:sldMk cId="2929696037" sldId="610"/>
        </pc:sldMkLst>
        <pc:spChg chg="mod">
          <ac:chgData name="Frances Meek" userId="f3af35cc-3229-46e1-af36-3525661cfbd3" providerId="ADAL" clId="{DDAA69F5-4706-4261-B40C-BBEFF9FE0BEE}" dt="2022-11-18T16:00:25.545" v="1440" actId="255"/>
          <ac:spMkLst>
            <pc:docMk/>
            <pc:sldMk cId="2929696037" sldId="610"/>
            <ac:spMk id="5" creationId="{00000000-0000-0000-0000-000000000000}"/>
          </ac:spMkLst>
        </pc:spChg>
      </pc:sldChg>
      <pc:sldChg chg="addSp modSp mod">
        <pc:chgData name="Frances Meek" userId="f3af35cc-3229-46e1-af36-3525661cfbd3" providerId="ADAL" clId="{DDAA69F5-4706-4261-B40C-BBEFF9FE0BEE}" dt="2022-11-18T15:53:33.148" v="1331" actId="20577"/>
        <pc:sldMkLst>
          <pc:docMk/>
          <pc:sldMk cId="2232895294" sldId="614"/>
        </pc:sldMkLst>
        <pc:spChg chg="add mod">
          <ac:chgData name="Frances Meek" userId="f3af35cc-3229-46e1-af36-3525661cfbd3" providerId="ADAL" clId="{DDAA69F5-4706-4261-B40C-BBEFF9FE0BEE}" dt="2022-11-18T15:53:10.955" v="1302" actId="20577"/>
          <ac:spMkLst>
            <pc:docMk/>
            <pc:sldMk cId="2232895294" sldId="614"/>
            <ac:spMk id="3" creationId="{7AB26F43-0F27-7736-F386-B24709A0146E}"/>
          </ac:spMkLst>
        </pc:spChg>
        <pc:spChg chg="mod">
          <ac:chgData name="Frances Meek" userId="f3af35cc-3229-46e1-af36-3525661cfbd3" providerId="ADAL" clId="{DDAA69F5-4706-4261-B40C-BBEFF9FE0BEE}" dt="2022-11-18T15:51:39.852" v="1121" actId="20577"/>
          <ac:spMkLst>
            <pc:docMk/>
            <pc:sldMk cId="2232895294" sldId="614"/>
            <ac:spMk id="4" creationId="{C4D3B0DB-07A8-DA7F-7A17-8EB152514E50}"/>
          </ac:spMkLst>
        </pc:spChg>
        <pc:spChg chg="mod">
          <ac:chgData name="Frances Meek" userId="f3af35cc-3229-46e1-af36-3525661cfbd3" providerId="ADAL" clId="{DDAA69F5-4706-4261-B40C-BBEFF9FE0BEE}" dt="2022-11-18T15:53:33.148" v="1331" actId="20577"/>
          <ac:spMkLst>
            <pc:docMk/>
            <pc:sldMk cId="2232895294" sldId="614"/>
            <ac:spMk id="7" creationId="{A428AC5F-19F5-7649-EEB9-A813C9D86524}"/>
          </ac:spMkLst>
        </pc:spChg>
      </pc:sldChg>
      <pc:sldChg chg="new del">
        <pc:chgData name="Frances Meek" userId="f3af35cc-3229-46e1-af36-3525661cfbd3" providerId="ADAL" clId="{DDAA69F5-4706-4261-B40C-BBEFF9FE0BEE}" dt="2022-11-18T15:44:31.449" v="1051" actId="47"/>
        <pc:sldMkLst>
          <pc:docMk/>
          <pc:sldMk cId="361483458" sldId="616"/>
        </pc:sldMkLst>
      </pc:sldChg>
      <pc:sldChg chg="addSp delSp modSp new mod ord">
        <pc:chgData name="Frances Meek" userId="f3af35cc-3229-46e1-af36-3525661cfbd3" providerId="ADAL" clId="{DDAA69F5-4706-4261-B40C-BBEFF9FE0BEE}" dt="2022-11-18T15:45:48.157" v="1069" actId="1076"/>
        <pc:sldMkLst>
          <pc:docMk/>
          <pc:sldMk cId="1374639315" sldId="616"/>
        </pc:sldMkLst>
        <pc:spChg chg="del">
          <ac:chgData name="Frances Meek" userId="f3af35cc-3229-46e1-af36-3525661cfbd3" providerId="ADAL" clId="{DDAA69F5-4706-4261-B40C-BBEFF9FE0BEE}" dt="2022-11-18T15:45:02.905" v="1055"/>
          <ac:spMkLst>
            <pc:docMk/>
            <pc:sldMk cId="1374639315" sldId="616"/>
            <ac:spMk id="2" creationId="{B894F668-9192-7446-341B-828EF16370E8}"/>
          </ac:spMkLst>
        </pc:spChg>
        <pc:spChg chg="mod">
          <ac:chgData name="Frances Meek" userId="f3af35cc-3229-46e1-af36-3525661cfbd3" providerId="ADAL" clId="{DDAA69F5-4706-4261-B40C-BBEFF9FE0BEE}" dt="2022-11-18T15:45:36.009" v="1065" actId="14100"/>
          <ac:spMkLst>
            <pc:docMk/>
            <pc:sldMk cId="1374639315" sldId="616"/>
            <ac:spMk id="3" creationId="{C34061FA-0599-12A4-EE47-D5558DFFD7F7}"/>
          </ac:spMkLst>
        </pc:spChg>
        <pc:spChg chg="add mod">
          <ac:chgData name="Frances Meek" userId="f3af35cc-3229-46e1-af36-3525661cfbd3" providerId="ADAL" clId="{DDAA69F5-4706-4261-B40C-BBEFF9FE0BEE}" dt="2022-11-18T15:45:02.905" v="1055"/>
          <ac:spMkLst>
            <pc:docMk/>
            <pc:sldMk cId="1374639315" sldId="616"/>
            <ac:spMk id="4" creationId="{AC808FCE-3564-2892-EE02-9830E5099DE2}"/>
          </ac:spMkLst>
        </pc:spChg>
        <pc:picChg chg="add mod">
          <ac:chgData name="Frances Meek" userId="f3af35cc-3229-46e1-af36-3525661cfbd3" providerId="ADAL" clId="{DDAA69F5-4706-4261-B40C-BBEFF9FE0BEE}" dt="2022-11-18T15:45:48.157" v="1069" actId="1076"/>
          <ac:picMkLst>
            <pc:docMk/>
            <pc:sldMk cId="1374639315" sldId="616"/>
            <ac:picMk id="5" creationId="{867203FA-DB64-B4B2-A01B-76BA80DE2347}"/>
          </ac:picMkLst>
        </pc:picChg>
      </pc:sldChg>
      <pc:sldChg chg="new del">
        <pc:chgData name="Frances Meek" userId="f3af35cc-3229-46e1-af36-3525661cfbd3" providerId="ADAL" clId="{DDAA69F5-4706-4261-B40C-BBEFF9FE0BEE}" dt="2022-11-18T15:44:26.933" v="1049" actId="47"/>
        <pc:sldMkLst>
          <pc:docMk/>
          <pc:sldMk cId="1748962400" sldId="616"/>
        </pc:sldMkLst>
      </pc:sldChg>
      <pc:sldChg chg="new del">
        <pc:chgData name="Frances Meek" userId="f3af35cc-3229-46e1-af36-3525661cfbd3" providerId="ADAL" clId="{DDAA69F5-4706-4261-B40C-BBEFF9FE0BEE}" dt="2022-11-18T15:44:22.360" v="1047" actId="47"/>
        <pc:sldMkLst>
          <pc:docMk/>
          <pc:sldMk cId="1759324438" sldId="616"/>
        </pc:sldMkLst>
      </pc:sldChg>
      <pc:sldChg chg="addSp delSp modSp new mod">
        <pc:chgData name="Frances Meek" userId="f3af35cc-3229-46e1-af36-3525661cfbd3" providerId="ADAL" clId="{DDAA69F5-4706-4261-B40C-BBEFF9FE0BEE}" dt="2022-11-18T15:58:40.468" v="1398" actId="2711"/>
        <pc:sldMkLst>
          <pc:docMk/>
          <pc:sldMk cId="4053317234" sldId="617"/>
        </pc:sldMkLst>
        <pc:spChg chg="del">
          <ac:chgData name="Frances Meek" userId="f3af35cc-3229-46e1-af36-3525661cfbd3" providerId="ADAL" clId="{DDAA69F5-4706-4261-B40C-BBEFF9FE0BEE}" dt="2022-11-18T15:56:58.877" v="1376"/>
          <ac:spMkLst>
            <pc:docMk/>
            <pc:sldMk cId="4053317234" sldId="617"/>
            <ac:spMk id="2" creationId="{432BC6D0-B9C5-F696-E3F5-54F76097E334}"/>
          </ac:spMkLst>
        </pc:spChg>
        <pc:spChg chg="del mod">
          <ac:chgData name="Frances Meek" userId="f3af35cc-3229-46e1-af36-3525661cfbd3" providerId="ADAL" clId="{DDAA69F5-4706-4261-B40C-BBEFF9FE0BEE}" dt="2022-11-18T15:57:14.946" v="1378"/>
          <ac:spMkLst>
            <pc:docMk/>
            <pc:sldMk cId="4053317234" sldId="617"/>
            <ac:spMk id="3" creationId="{992E5D46-C117-0AA0-8514-0DF1C41A3628}"/>
          </ac:spMkLst>
        </pc:spChg>
        <pc:spChg chg="add mod">
          <ac:chgData name="Frances Meek" userId="f3af35cc-3229-46e1-af36-3525661cfbd3" providerId="ADAL" clId="{DDAA69F5-4706-4261-B40C-BBEFF9FE0BEE}" dt="2022-11-18T15:56:58.877" v="1376"/>
          <ac:spMkLst>
            <pc:docMk/>
            <pc:sldMk cId="4053317234" sldId="617"/>
            <ac:spMk id="4" creationId="{E8C724ED-0F38-DD26-4061-0D373D21B643}"/>
          </ac:spMkLst>
        </pc:spChg>
        <pc:spChg chg="add mod">
          <ac:chgData name="Frances Meek" userId="f3af35cc-3229-46e1-af36-3525661cfbd3" providerId="ADAL" clId="{DDAA69F5-4706-4261-B40C-BBEFF9FE0BEE}" dt="2022-11-18T15:58:28.203" v="1395" actId="1076"/>
          <ac:spMkLst>
            <pc:docMk/>
            <pc:sldMk cId="4053317234" sldId="617"/>
            <ac:spMk id="5" creationId="{07BCB4D9-6C2D-CA6C-D952-14AE838FE95C}"/>
          </ac:spMkLst>
        </pc:spChg>
        <pc:spChg chg="add mod">
          <ac:chgData name="Frances Meek" userId="f3af35cc-3229-46e1-af36-3525661cfbd3" providerId="ADAL" clId="{DDAA69F5-4706-4261-B40C-BBEFF9FE0BEE}" dt="2022-11-18T15:58:40.468" v="1398" actId="2711"/>
          <ac:spMkLst>
            <pc:docMk/>
            <pc:sldMk cId="4053317234" sldId="617"/>
            <ac:spMk id="8" creationId="{B82C87DF-B26E-B14E-0B40-1202EB9DF1AF}"/>
          </ac:spMkLst>
        </pc:spChg>
        <pc:picChg chg="add mod">
          <ac:chgData name="Frances Meek" userId="f3af35cc-3229-46e1-af36-3525661cfbd3" providerId="ADAL" clId="{DDAA69F5-4706-4261-B40C-BBEFF9FE0BEE}" dt="2022-11-18T15:58:18.333" v="1394" actId="692"/>
          <ac:picMkLst>
            <pc:docMk/>
            <pc:sldMk cId="4053317234" sldId="617"/>
            <ac:picMk id="7" creationId="{AAF0F4FE-6751-9F13-839A-D7B32519EB3A}"/>
          </ac:picMkLst>
        </pc:picChg>
      </pc:sldChg>
      <pc:sldMasterChg chg="delSldLayout">
        <pc:chgData name="Frances Meek" userId="f3af35cc-3229-46e1-af36-3525661cfbd3" providerId="ADAL" clId="{DDAA69F5-4706-4261-B40C-BBEFF9FE0BEE}" dt="2022-11-18T15:58:43.977" v="1399" actId="47"/>
        <pc:sldMasterMkLst>
          <pc:docMk/>
          <pc:sldMasterMk cId="1822393236" sldId="2147483652"/>
        </pc:sldMasterMkLst>
        <pc:sldLayoutChg chg="del">
          <pc:chgData name="Frances Meek" userId="f3af35cc-3229-46e1-af36-3525661cfbd3" providerId="ADAL" clId="{DDAA69F5-4706-4261-B40C-BBEFF9FE0BEE}" dt="2022-11-18T15:58:43.977" v="1399" actId="47"/>
          <pc:sldLayoutMkLst>
            <pc:docMk/>
            <pc:sldMasterMk cId="1822393236" sldId="2147483652"/>
            <pc:sldLayoutMk cId="2714709774" sldId="2147483666"/>
          </pc:sldLayoutMkLst>
        </pc:sldLayoutChg>
        <pc:sldLayoutChg chg="del">
          <pc:chgData name="Frances Meek" userId="f3af35cc-3229-46e1-af36-3525661cfbd3" providerId="ADAL" clId="{DDAA69F5-4706-4261-B40C-BBEFF9FE0BEE}" dt="2022-11-18T15:45:51.325" v="1070" actId="47"/>
          <pc:sldLayoutMkLst>
            <pc:docMk/>
            <pc:sldMasterMk cId="1822393236" sldId="2147483652"/>
            <pc:sldLayoutMk cId="2640362781" sldId="2147483667"/>
          </pc:sldLayoutMkLst>
        </pc:sldLayoutChg>
      </pc:sldMasterChg>
    </pc:docChg>
  </pc:docChgLst>
  <pc:docChgLst>
    <pc:chgData name="Guest User" userId="S::urn:spo:anon#8c22802d3a46d771d54bda0def4627ca9e4b8ece6bf2a97308c4355facdbc6fb::" providerId="AD" clId="Web-{11C2A521-F66A-7C91-2C51-AC93DEB9954A}"/>
    <pc:docChg chg="modSld">
      <pc:chgData name="Guest User" userId="S::urn:spo:anon#8c22802d3a46d771d54bda0def4627ca9e4b8ece6bf2a97308c4355facdbc6fb::" providerId="AD" clId="Web-{11C2A521-F66A-7C91-2C51-AC93DEB9954A}" dt="2022-11-14T17:11:30.555" v="813"/>
      <pc:docMkLst>
        <pc:docMk/>
      </pc:docMkLst>
      <pc:sldChg chg="modSp">
        <pc:chgData name="Guest User" userId="S::urn:spo:anon#8c22802d3a46d771d54bda0def4627ca9e4b8ece6bf2a97308c4355facdbc6fb::" providerId="AD" clId="Web-{11C2A521-F66A-7C91-2C51-AC93DEB9954A}" dt="2022-11-14T16:40:44.117" v="695" actId="20577"/>
        <pc:sldMkLst>
          <pc:docMk/>
          <pc:sldMk cId="3819045877" sldId="526"/>
        </pc:sldMkLst>
        <pc:spChg chg="mod">
          <ac:chgData name="Guest User" userId="S::urn:spo:anon#8c22802d3a46d771d54bda0def4627ca9e4b8ece6bf2a97308c4355facdbc6fb::" providerId="AD" clId="Web-{11C2A521-F66A-7C91-2C51-AC93DEB9954A}" dt="2022-11-14T16:40:44.117" v="695" actId="20577"/>
          <ac:spMkLst>
            <pc:docMk/>
            <pc:sldMk cId="3819045877" sldId="526"/>
            <ac:spMk id="8" creationId="{B49BACFF-B07A-4E58-9828-52159189B29E}"/>
          </ac:spMkLst>
        </pc:spChg>
      </pc:sldChg>
      <pc:sldChg chg="modSp">
        <pc:chgData name="Guest User" userId="S::urn:spo:anon#8c22802d3a46d771d54bda0def4627ca9e4b8ece6bf2a97308c4355facdbc6fb::" providerId="AD" clId="Web-{11C2A521-F66A-7C91-2C51-AC93DEB9954A}" dt="2022-11-14T16:39:14.380" v="670" actId="20577"/>
        <pc:sldMkLst>
          <pc:docMk/>
          <pc:sldMk cId="3400549984" sldId="527"/>
        </pc:sldMkLst>
        <pc:spChg chg="mod">
          <ac:chgData name="Guest User" userId="S::urn:spo:anon#8c22802d3a46d771d54bda0def4627ca9e4b8ece6bf2a97308c4355facdbc6fb::" providerId="AD" clId="Web-{11C2A521-F66A-7C91-2C51-AC93DEB9954A}" dt="2022-11-14T16:39:14.380" v="670" actId="20577"/>
          <ac:spMkLst>
            <pc:docMk/>
            <pc:sldMk cId="3400549984" sldId="527"/>
            <ac:spMk id="3" creationId="{EC7BA3DC-C932-82CA-DDDD-27B6E3B6B1F4}"/>
          </ac:spMkLst>
        </pc:spChg>
      </pc:sldChg>
      <pc:sldChg chg="delAnim modAnim">
        <pc:chgData name="Guest User" userId="S::urn:spo:anon#8c22802d3a46d771d54bda0def4627ca9e4b8ece6bf2a97308c4355facdbc6fb::" providerId="AD" clId="Web-{11C2A521-F66A-7C91-2C51-AC93DEB9954A}" dt="2022-11-14T17:11:30.555" v="813"/>
        <pc:sldMkLst>
          <pc:docMk/>
          <pc:sldMk cId="250601827" sldId="533"/>
        </pc:sldMkLst>
      </pc:sldChg>
      <pc:sldChg chg="modSp">
        <pc:chgData name="Guest User" userId="S::urn:spo:anon#8c22802d3a46d771d54bda0def4627ca9e4b8ece6bf2a97308c4355facdbc6fb::" providerId="AD" clId="Web-{11C2A521-F66A-7C91-2C51-AC93DEB9954A}" dt="2022-11-14T09:32:32.323" v="133" actId="14100"/>
        <pc:sldMkLst>
          <pc:docMk/>
          <pc:sldMk cId="3725124697" sldId="535"/>
        </pc:sldMkLst>
        <pc:spChg chg="mod">
          <ac:chgData name="Guest User" userId="S::urn:spo:anon#8c22802d3a46d771d54bda0def4627ca9e4b8ece6bf2a97308c4355facdbc6fb::" providerId="AD" clId="Web-{11C2A521-F66A-7C91-2C51-AC93DEB9954A}" dt="2022-11-14T09:32:32.323" v="133" actId="14100"/>
          <ac:spMkLst>
            <pc:docMk/>
            <pc:sldMk cId="3725124697" sldId="535"/>
            <ac:spMk id="5" creationId="{00000000-0000-0000-0000-000000000000}"/>
          </ac:spMkLst>
        </pc:spChg>
      </pc:sldChg>
      <pc:sldChg chg="delAnim modAnim">
        <pc:chgData name="Guest User" userId="S::urn:spo:anon#8c22802d3a46d771d54bda0def4627ca9e4b8ece6bf2a97308c4355facdbc6fb::" providerId="AD" clId="Web-{11C2A521-F66A-7C91-2C51-AC93DEB9954A}" dt="2022-11-14T17:05:54.263" v="810"/>
        <pc:sldMkLst>
          <pc:docMk/>
          <pc:sldMk cId="2498163450" sldId="536"/>
        </pc:sldMkLst>
      </pc:sldChg>
      <pc:sldChg chg="modSp">
        <pc:chgData name="Guest User" userId="S::urn:spo:anon#8c22802d3a46d771d54bda0def4627ca9e4b8ece6bf2a97308c4355facdbc6fb::" providerId="AD" clId="Web-{11C2A521-F66A-7C91-2C51-AC93DEB9954A}" dt="2022-11-14T09:40:05.839" v="178" actId="14100"/>
        <pc:sldMkLst>
          <pc:docMk/>
          <pc:sldMk cId="2986556565" sldId="537"/>
        </pc:sldMkLst>
        <pc:picChg chg="mod">
          <ac:chgData name="Guest User" userId="S::urn:spo:anon#8c22802d3a46d771d54bda0def4627ca9e4b8ece6bf2a97308c4355facdbc6fb::" providerId="AD" clId="Web-{11C2A521-F66A-7C91-2C51-AC93DEB9954A}" dt="2022-11-14T09:40:05.839" v="178" actId="14100"/>
          <ac:picMkLst>
            <pc:docMk/>
            <pc:sldMk cId="2986556565" sldId="537"/>
            <ac:picMk id="6" creationId="{BB4A2277-FA4B-6C92-5513-1593A872963A}"/>
          </ac:picMkLst>
        </pc:picChg>
      </pc:sldChg>
      <pc:sldChg chg="modSp">
        <pc:chgData name="Guest User" userId="S::urn:spo:anon#8c22802d3a46d771d54bda0def4627ca9e4b8ece6bf2a97308c4355facdbc6fb::" providerId="AD" clId="Web-{11C2A521-F66A-7C91-2C51-AC93DEB9954A}" dt="2022-11-14T16:47:24.761" v="728" actId="20577"/>
        <pc:sldMkLst>
          <pc:docMk/>
          <pc:sldMk cId="3274278487" sldId="561"/>
        </pc:sldMkLst>
        <pc:spChg chg="mod">
          <ac:chgData name="Guest User" userId="S::urn:spo:anon#8c22802d3a46d771d54bda0def4627ca9e4b8ece6bf2a97308c4355facdbc6fb::" providerId="AD" clId="Web-{11C2A521-F66A-7C91-2C51-AC93DEB9954A}" dt="2022-11-14T16:47:24.761" v="728" actId="20577"/>
          <ac:spMkLst>
            <pc:docMk/>
            <pc:sldMk cId="3274278487" sldId="561"/>
            <ac:spMk id="3" creationId="{94532F50-C186-2119-B84B-C13ED1D75A05}"/>
          </ac:spMkLst>
        </pc:spChg>
      </pc:sldChg>
      <pc:sldChg chg="modNotes">
        <pc:chgData name="Guest User" userId="S::urn:spo:anon#8c22802d3a46d771d54bda0def4627ca9e4b8ece6bf2a97308c4355facdbc6fb::" providerId="AD" clId="Web-{11C2A521-F66A-7C91-2C51-AC93DEB9954A}" dt="2022-11-14T14:25:33.990" v="663"/>
        <pc:sldMkLst>
          <pc:docMk/>
          <pc:sldMk cId="3977411302" sldId="562"/>
        </pc:sldMkLst>
      </pc:sldChg>
      <pc:sldChg chg="addSp modSp modNotes">
        <pc:chgData name="Guest User" userId="S::urn:spo:anon#8c22802d3a46d771d54bda0def4627ca9e4b8ece6bf2a97308c4355facdbc6fb::" providerId="AD" clId="Web-{11C2A521-F66A-7C91-2C51-AC93DEB9954A}" dt="2022-11-14T16:45:57.165" v="720" actId="14100"/>
        <pc:sldMkLst>
          <pc:docMk/>
          <pc:sldMk cId="51855652" sldId="565"/>
        </pc:sldMkLst>
        <pc:spChg chg="mod">
          <ac:chgData name="Guest User" userId="S::urn:spo:anon#8c22802d3a46d771d54bda0def4627ca9e4b8ece6bf2a97308c4355facdbc6fb::" providerId="AD" clId="Web-{11C2A521-F66A-7C91-2C51-AC93DEB9954A}" dt="2022-11-14T09:49:15.640" v="261" actId="20577"/>
          <ac:spMkLst>
            <pc:docMk/>
            <pc:sldMk cId="51855652" sldId="565"/>
            <ac:spMk id="2" creationId="{7302ACAC-3BA4-A9A9-7EFF-7F85908E7BBB}"/>
          </ac:spMkLst>
        </pc:spChg>
        <pc:spChg chg="mod">
          <ac:chgData name="Guest User" userId="S::urn:spo:anon#8c22802d3a46d771d54bda0def4627ca9e4b8ece6bf2a97308c4355facdbc6fb::" providerId="AD" clId="Web-{11C2A521-F66A-7C91-2C51-AC93DEB9954A}" dt="2022-11-14T16:45:57.165" v="720" actId="14100"/>
          <ac:spMkLst>
            <pc:docMk/>
            <pc:sldMk cId="51855652" sldId="565"/>
            <ac:spMk id="3" creationId="{AD3AB60E-25AA-649B-9A49-4C38D67F2D53}"/>
          </ac:spMkLst>
        </pc:spChg>
        <pc:spChg chg="add mod">
          <ac:chgData name="Guest User" userId="S::urn:spo:anon#8c22802d3a46d771d54bda0def4627ca9e4b8ece6bf2a97308c4355facdbc6fb::" providerId="AD" clId="Web-{11C2A521-F66A-7C91-2C51-AC93DEB9954A}" dt="2022-11-14T10:18:36.217" v="634" actId="1076"/>
          <ac:spMkLst>
            <pc:docMk/>
            <pc:sldMk cId="51855652" sldId="565"/>
            <ac:spMk id="6" creationId="{53EBC163-A396-ACE1-A868-A616425819A8}"/>
          </ac:spMkLst>
        </pc:spChg>
        <pc:picChg chg="add mod modCrop">
          <ac:chgData name="Guest User" userId="S::urn:spo:anon#8c22802d3a46d771d54bda0def4627ca9e4b8ece6bf2a97308c4355facdbc6fb::" providerId="AD" clId="Web-{11C2A521-F66A-7C91-2C51-AC93DEB9954A}" dt="2022-11-14T10:06:25.754" v="616" actId="14100"/>
          <ac:picMkLst>
            <pc:docMk/>
            <pc:sldMk cId="51855652" sldId="565"/>
            <ac:picMk id="4" creationId="{2E9232D3-E0BE-5935-8FB6-12612DA66BC3}"/>
          </ac:picMkLst>
        </pc:picChg>
        <pc:picChg chg="add mod">
          <ac:chgData name="Guest User" userId="S::urn:spo:anon#8c22802d3a46d771d54bda0def4627ca9e4b8ece6bf2a97308c4355facdbc6fb::" providerId="AD" clId="Web-{11C2A521-F66A-7C91-2C51-AC93DEB9954A}" dt="2022-11-14T10:06:27.722" v="617" actId="1076"/>
          <ac:picMkLst>
            <pc:docMk/>
            <pc:sldMk cId="51855652" sldId="565"/>
            <ac:picMk id="5" creationId="{D094FCA9-FF0D-ABDF-8DA5-7CCBE02DDE52}"/>
          </ac:picMkLst>
        </pc:picChg>
      </pc:sldChg>
      <pc:sldChg chg="modSp">
        <pc:chgData name="Guest User" userId="S::urn:spo:anon#8c22802d3a46d771d54bda0def4627ca9e4b8ece6bf2a97308c4355facdbc6fb::" providerId="AD" clId="Web-{11C2A521-F66A-7C91-2C51-AC93DEB9954A}" dt="2022-11-14T10:06:44.614" v="618" actId="20577"/>
        <pc:sldMkLst>
          <pc:docMk/>
          <pc:sldMk cId="1927390551" sldId="597"/>
        </pc:sldMkLst>
        <pc:spChg chg="mod">
          <ac:chgData name="Guest User" userId="S::urn:spo:anon#8c22802d3a46d771d54bda0def4627ca9e4b8ece6bf2a97308c4355facdbc6fb::" providerId="AD" clId="Web-{11C2A521-F66A-7C91-2C51-AC93DEB9954A}" dt="2022-11-14T10:06:44.614" v="618" actId="20577"/>
          <ac:spMkLst>
            <pc:docMk/>
            <pc:sldMk cId="1927390551" sldId="597"/>
            <ac:spMk id="4" creationId="{C7A2DF87-FCC0-1A9D-B23F-545FA0A1DD93}"/>
          </ac:spMkLst>
        </pc:spChg>
      </pc:sldChg>
      <pc:sldChg chg="modSp">
        <pc:chgData name="Guest User" userId="S::urn:spo:anon#8c22802d3a46d771d54bda0def4627ca9e4b8ece6bf2a97308c4355facdbc6fb::" providerId="AD" clId="Web-{11C2A521-F66A-7C91-2C51-AC93DEB9954A}" dt="2022-11-14T16:46:53.417" v="725" actId="14100"/>
        <pc:sldMkLst>
          <pc:docMk/>
          <pc:sldMk cId="3906302472" sldId="598"/>
        </pc:sldMkLst>
        <pc:spChg chg="mod">
          <ac:chgData name="Guest User" userId="S::urn:spo:anon#8c22802d3a46d771d54bda0def4627ca9e4b8ece6bf2a97308c4355facdbc6fb::" providerId="AD" clId="Web-{11C2A521-F66A-7C91-2C51-AC93DEB9954A}" dt="2022-11-14T16:46:32.416" v="724" actId="20577"/>
          <ac:spMkLst>
            <pc:docMk/>
            <pc:sldMk cId="3906302472" sldId="598"/>
            <ac:spMk id="3" creationId="{AD3AB60E-25AA-649B-9A49-4C38D67F2D53}"/>
          </ac:spMkLst>
        </pc:spChg>
        <pc:picChg chg="mod">
          <ac:chgData name="Guest User" userId="S::urn:spo:anon#8c22802d3a46d771d54bda0def4627ca9e4b8ece6bf2a97308c4355facdbc6fb::" providerId="AD" clId="Web-{11C2A521-F66A-7C91-2C51-AC93DEB9954A}" dt="2022-11-14T16:46:53.417" v="725" actId="14100"/>
          <ac:picMkLst>
            <pc:docMk/>
            <pc:sldMk cId="3906302472" sldId="598"/>
            <ac:picMk id="5" creationId="{45E486B8-A89F-845E-5B62-7A8951B1ED83}"/>
          </ac:picMkLst>
        </pc:picChg>
      </pc:sldChg>
      <pc:sldChg chg="addSp modSp">
        <pc:chgData name="Guest User" userId="S::urn:spo:anon#8c22802d3a46d771d54bda0def4627ca9e4b8ece6bf2a97308c4355facdbc6fb::" providerId="AD" clId="Web-{11C2A521-F66A-7C91-2C51-AC93DEB9954A}" dt="2022-11-14T16:54:07.070" v="735" actId="1076"/>
        <pc:sldMkLst>
          <pc:docMk/>
          <pc:sldMk cId="2649144322" sldId="599"/>
        </pc:sldMkLst>
        <pc:picChg chg="add mod">
          <ac:chgData name="Guest User" userId="S::urn:spo:anon#8c22802d3a46d771d54bda0def4627ca9e4b8ece6bf2a97308c4355facdbc6fb::" providerId="AD" clId="Web-{11C2A521-F66A-7C91-2C51-AC93DEB9954A}" dt="2022-11-14T16:53:35.913" v="733"/>
          <ac:picMkLst>
            <pc:docMk/>
            <pc:sldMk cId="2649144322" sldId="599"/>
            <ac:picMk id="7" creationId="{0CC4186B-8F91-9523-3F2B-B269C2017477}"/>
          </ac:picMkLst>
        </pc:picChg>
        <pc:picChg chg="mod">
          <ac:chgData name="Guest User" userId="S::urn:spo:anon#8c22802d3a46d771d54bda0def4627ca9e4b8ece6bf2a97308c4355facdbc6fb::" providerId="AD" clId="Web-{11C2A521-F66A-7C91-2C51-AC93DEB9954A}" dt="2022-11-14T16:54:07.070" v="735" actId="1076"/>
          <ac:picMkLst>
            <pc:docMk/>
            <pc:sldMk cId="2649144322" sldId="599"/>
            <ac:picMk id="15" creationId="{D550FD46-A13C-603D-2EAE-07DA166E61C6}"/>
          </ac:picMkLst>
        </pc:picChg>
      </pc:sldChg>
      <pc:sldChg chg="modSp modNotes">
        <pc:chgData name="Guest User" userId="S::urn:spo:anon#8c22802d3a46d771d54bda0def4627ca9e4b8ece6bf2a97308c4355facdbc6fb::" providerId="AD" clId="Web-{11C2A521-F66A-7C91-2C51-AC93DEB9954A}" dt="2022-11-14T09:16:30.164" v="31"/>
        <pc:sldMkLst>
          <pc:docMk/>
          <pc:sldMk cId="3727711639" sldId="604"/>
        </pc:sldMkLst>
        <pc:spChg chg="mod">
          <ac:chgData name="Guest User" userId="S::urn:spo:anon#8c22802d3a46d771d54bda0def4627ca9e4b8ece6bf2a97308c4355facdbc6fb::" providerId="AD" clId="Web-{11C2A521-F66A-7C91-2C51-AC93DEB9954A}" dt="2022-11-14T09:13:30.174" v="3" actId="20577"/>
          <ac:spMkLst>
            <pc:docMk/>
            <pc:sldMk cId="3727711639" sldId="604"/>
            <ac:spMk id="3" creationId="{27A9DFEF-ACF5-A63C-867F-74F4738C7643}"/>
          </ac:spMkLst>
        </pc:spChg>
      </pc:sldChg>
      <pc:sldChg chg="addSp delSp modSp">
        <pc:chgData name="Guest User" userId="S::urn:spo:anon#8c22802d3a46d771d54bda0def4627ca9e4b8ece6bf2a97308c4355facdbc6fb::" providerId="AD" clId="Web-{11C2A521-F66A-7C91-2C51-AC93DEB9954A}" dt="2022-11-14T17:03:39.884" v="807"/>
        <pc:sldMkLst>
          <pc:docMk/>
          <pc:sldMk cId="1146813978" sldId="607"/>
        </pc:sldMkLst>
        <pc:spChg chg="mod">
          <ac:chgData name="Guest User" userId="S::urn:spo:anon#8c22802d3a46d771d54bda0def4627ca9e4b8ece6bf2a97308c4355facdbc6fb::" providerId="AD" clId="Web-{11C2A521-F66A-7C91-2C51-AC93DEB9954A}" dt="2022-11-14T17:03:03.071" v="801" actId="1076"/>
          <ac:spMkLst>
            <pc:docMk/>
            <pc:sldMk cId="1146813978" sldId="607"/>
            <ac:spMk id="3" creationId="{AD3AB60E-25AA-649B-9A49-4C38D67F2D53}"/>
          </ac:spMkLst>
        </pc:spChg>
        <pc:spChg chg="mod">
          <ac:chgData name="Guest User" userId="S::urn:spo:anon#8c22802d3a46d771d54bda0def4627ca9e4b8ece6bf2a97308c4355facdbc6fb::" providerId="AD" clId="Web-{11C2A521-F66A-7C91-2C51-AC93DEB9954A}" dt="2022-11-14T17:03:39.884" v="807"/>
          <ac:spMkLst>
            <pc:docMk/>
            <pc:sldMk cId="1146813978" sldId="607"/>
            <ac:spMk id="5" creationId="{2F42FBA0-E95A-A5BB-0527-C888BE516F5F}"/>
          </ac:spMkLst>
        </pc:spChg>
        <pc:spChg chg="add del mod">
          <ac:chgData name="Guest User" userId="S::urn:spo:anon#8c22802d3a46d771d54bda0def4627ca9e4b8ece6bf2a97308c4355facdbc6fb::" providerId="AD" clId="Web-{11C2A521-F66A-7C91-2C51-AC93DEB9954A}" dt="2022-11-14T16:59:51.503" v="770"/>
          <ac:spMkLst>
            <pc:docMk/>
            <pc:sldMk cId="1146813978" sldId="607"/>
            <ac:spMk id="6" creationId="{DFC30303-253F-ADAB-4B3A-97077B1A3FBC}"/>
          </ac:spMkLst>
        </pc:spChg>
        <pc:spChg chg="mod">
          <ac:chgData name="Guest User" userId="S::urn:spo:anon#8c22802d3a46d771d54bda0def4627ca9e4b8ece6bf2a97308c4355facdbc6fb::" providerId="AD" clId="Web-{11C2A521-F66A-7C91-2C51-AC93DEB9954A}" dt="2022-11-14T17:01:59.444" v="795"/>
          <ac:spMkLst>
            <pc:docMk/>
            <pc:sldMk cId="1146813978" sldId="607"/>
            <ac:spMk id="8" creationId="{DC6FEBD7-FBDB-CE73-1AC6-82D12978D425}"/>
          </ac:spMkLst>
        </pc:spChg>
        <pc:spChg chg="add mod">
          <ac:chgData name="Guest User" userId="S::urn:spo:anon#8c22802d3a46d771d54bda0def4627ca9e4b8ece6bf2a97308c4355facdbc6fb::" providerId="AD" clId="Web-{11C2A521-F66A-7C91-2C51-AC93DEB9954A}" dt="2022-11-14T17:00:12.331" v="772" actId="1076"/>
          <ac:spMkLst>
            <pc:docMk/>
            <pc:sldMk cId="1146813978" sldId="607"/>
            <ac:spMk id="13" creationId="{28B24583-7775-EE9C-015A-AD29C085B281}"/>
          </ac:spMkLst>
        </pc:spChg>
        <pc:spChg chg="add mod">
          <ac:chgData name="Guest User" userId="S::urn:spo:anon#8c22802d3a46d771d54bda0def4627ca9e4b8ece6bf2a97308c4355facdbc6fb::" providerId="AD" clId="Web-{11C2A521-F66A-7C91-2C51-AC93DEB9954A}" dt="2022-11-14T17:03:06.962" v="805" actId="14100"/>
          <ac:spMkLst>
            <pc:docMk/>
            <pc:sldMk cId="1146813978" sldId="607"/>
            <ac:spMk id="14" creationId="{DDD99967-4388-C88F-347E-E4675C7FBA71}"/>
          </ac:spMkLst>
        </pc:spChg>
        <pc:grpChg chg="mod">
          <ac:chgData name="Guest User" userId="S::urn:spo:anon#8c22802d3a46d771d54bda0def4627ca9e4b8ece6bf2a97308c4355facdbc6fb::" providerId="AD" clId="Web-{11C2A521-F66A-7C91-2C51-AC93DEB9954A}" dt="2022-11-14T17:03:03.133" v="803" actId="1076"/>
          <ac:grpSpMkLst>
            <pc:docMk/>
            <pc:sldMk cId="1146813978" sldId="607"/>
            <ac:grpSpMk id="12" creationId="{483B5EA9-4C9D-E9D7-4BDD-BE1DEC7234B4}"/>
          </ac:grpSpMkLst>
        </pc:grpChg>
        <pc:picChg chg="mod">
          <ac:chgData name="Guest User" userId="S::urn:spo:anon#8c22802d3a46d771d54bda0def4627ca9e4b8ece6bf2a97308c4355facdbc6fb::" providerId="AD" clId="Web-{11C2A521-F66A-7C91-2C51-AC93DEB9954A}" dt="2022-11-14T17:03:27.181" v="806" actId="14100"/>
          <ac:picMkLst>
            <pc:docMk/>
            <pc:sldMk cId="1146813978" sldId="607"/>
            <ac:picMk id="10" creationId="{49CB8633-9A1F-BFB4-3072-EE7E365EE3AB}"/>
          </ac:picMkLst>
        </pc:picChg>
      </pc:sldChg>
      <pc:sldChg chg="modSp">
        <pc:chgData name="Guest User" userId="S::urn:spo:anon#8c22802d3a46d771d54bda0def4627ca9e4b8ece6bf2a97308c4355facdbc6fb::" providerId="AD" clId="Web-{11C2A521-F66A-7C91-2C51-AC93DEB9954A}" dt="2022-11-14T09:33:28.591" v="166" actId="20577"/>
        <pc:sldMkLst>
          <pc:docMk/>
          <pc:sldMk cId="2929696037" sldId="610"/>
        </pc:sldMkLst>
        <pc:spChg chg="mod">
          <ac:chgData name="Guest User" userId="S::urn:spo:anon#8c22802d3a46d771d54bda0def4627ca9e4b8ece6bf2a97308c4355facdbc6fb::" providerId="AD" clId="Web-{11C2A521-F66A-7C91-2C51-AC93DEB9954A}" dt="2022-11-14T09:33:28.591" v="166" actId="20577"/>
          <ac:spMkLst>
            <pc:docMk/>
            <pc:sldMk cId="2929696037" sldId="610"/>
            <ac:spMk id="5" creationId="{00000000-0000-0000-0000-000000000000}"/>
          </ac:spMkLst>
        </pc:spChg>
      </pc:sldChg>
      <pc:sldChg chg="addSp modSp modNotes">
        <pc:chgData name="Guest User" userId="S::urn:spo:anon#8c22802d3a46d771d54bda0def4627ca9e4b8ece6bf2a97308c4355facdbc6fb::" providerId="AD" clId="Web-{11C2A521-F66A-7C91-2C51-AC93DEB9954A}" dt="2022-11-14T16:43:17.872" v="700" actId="20577"/>
        <pc:sldMkLst>
          <pc:docMk/>
          <pc:sldMk cId="4059058484" sldId="612"/>
        </pc:sldMkLst>
        <pc:spChg chg="mod">
          <ac:chgData name="Guest User" userId="S::urn:spo:anon#8c22802d3a46d771d54bda0def4627ca9e4b8ece6bf2a97308c4355facdbc6fb::" providerId="AD" clId="Web-{11C2A521-F66A-7C91-2C51-AC93DEB9954A}" dt="2022-11-14T16:43:17.872" v="700" actId="20577"/>
          <ac:spMkLst>
            <pc:docMk/>
            <pc:sldMk cId="4059058484" sldId="612"/>
            <ac:spMk id="3" creationId="{14CDE0EF-97FD-90F3-35BC-4748314ECC29}"/>
          </ac:spMkLst>
        </pc:spChg>
        <pc:picChg chg="add mod">
          <ac:chgData name="Guest User" userId="S::urn:spo:anon#8c22802d3a46d771d54bda0def4627ca9e4b8ece6bf2a97308c4355facdbc6fb::" providerId="AD" clId="Web-{11C2A521-F66A-7C91-2C51-AC93DEB9954A}" dt="2022-11-14T09:21:30.909" v="36" actId="1076"/>
          <ac:picMkLst>
            <pc:docMk/>
            <pc:sldMk cId="4059058484" sldId="612"/>
            <ac:picMk id="4" creationId="{F5CB8901-199D-369F-55B9-A2BB96A7C92D}"/>
          </ac:picMkLst>
        </pc:picChg>
      </pc:sldChg>
      <pc:sldChg chg="modSp">
        <pc:chgData name="Guest User" userId="S::urn:spo:anon#8c22802d3a46d771d54bda0def4627ca9e4b8ece6bf2a97308c4355facdbc6fb::" providerId="AD" clId="Web-{11C2A521-F66A-7C91-2C51-AC93DEB9954A}" dt="2022-11-14T09:35:29.486" v="167" actId="20577"/>
        <pc:sldMkLst>
          <pc:docMk/>
          <pc:sldMk cId="1146766721" sldId="613"/>
        </pc:sldMkLst>
        <pc:spChg chg="mod">
          <ac:chgData name="Guest User" userId="S::urn:spo:anon#8c22802d3a46d771d54bda0def4627ca9e4b8ece6bf2a97308c4355facdbc6fb::" providerId="AD" clId="Web-{11C2A521-F66A-7C91-2C51-AC93DEB9954A}" dt="2022-11-14T09:35:29.486" v="167" actId="20577"/>
          <ac:spMkLst>
            <pc:docMk/>
            <pc:sldMk cId="1146766721" sldId="613"/>
            <ac:spMk id="6" creationId="{F36282E7-AECF-8A93-0852-CE0249D51FE5}"/>
          </ac:spMkLst>
        </pc:spChg>
      </pc:sldChg>
      <pc:sldChg chg="addSp delSp modSp">
        <pc:chgData name="Guest User" userId="S::urn:spo:anon#8c22802d3a46d771d54bda0def4627ca9e4b8ece6bf2a97308c4355facdbc6fb::" providerId="AD" clId="Web-{11C2A521-F66A-7C91-2C51-AC93DEB9954A}" dt="2022-11-14T16:56:41.841" v="751" actId="20577"/>
        <pc:sldMkLst>
          <pc:docMk/>
          <pc:sldMk cId="2232895294" sldId="614"/>
        </pc:sldMkLst>
        <pc:spChg chg="del mod">
          <ac:chgData name="Guest User" userId="S::urn:spo:anon#8c22802d3a46d771d54bda0def4627ca9e4b8ece6bf2a97308c4355facdbc6fb::" providerId="AD" clId="Web-{11C2A521-F66A-7C91-2C51-AC93DEB9954A}" dt="2022-11-14T16:55:39.714" v="742"/>
          <ac:spMkLst>
            <pc:docMk/>
            <pc:sldMk cId="2232895294" sldId="614"/>
            <ac:spMk id="3" creationId="{AD3AB60E-25AA-649B-9A49-4C38D67F2D53}"/>
          </ac:spMkLst>
        </pc:spChg>
        <pc:spChg chg="mod">
          <ac:chgData name="Guest User" userId="S::urn:spo:anon#8c22802d3a46d771d54bda0def4627ca9e4b8ece6bf2a97308c4355facdbc6fb::" providerId="AD" clId="Web-{11C2A521-F66A-7C91-2C51-AC93DEB9954A}" dt="2022-11-14T16:55:09.635" v="740" actId="20577"/>
          <ac:spMkLst>
            <pc:docMk/>
            <pc:sldMk cId="2232895294" sldId="614"/>
            <ac:spMk id="6" creationId="{D76A35A9-B47E-1DB2-6E1B-C3CBE5112B0B}"/>
          </ac:spMkLst>
        </pc:spChg>
        <pc:spChg chg="mod">
          <ac:chgData name="Guest User" userId="S::urn:spo:anon#8c22802d3a46d771d54bda0def4627ca9e4b8ece6bf2a97308c4355facdbc6fb::" providerId="AD" clId="Web-{11C2A521-F66A-7C91-2C51-AC93DEB9954A}" dt="2022-11-14T16:56:41.841" v="751" actId="20577"/>
          <ac:spMkLst>
            <pc:docMk/>
            <pc:sldMk cId="2232895294" sldId="614"/>
            <ac:spMk id="8" creationId="{345C0421-D7EC-8455-0D5F-6FDABFB8CBF7}"/>
          </ac:spMkLst>
        </pc:spChg>
        <pc:spChg chg="add mod">
          <ac:chgData name="Guest User" userId="S::urn:spo:anon#8c22802d3a46d771d54bda0def4627ca9e4b8ece6bf2a97308c4355facdbc6fb::" providerId="AD" clId="Web-{11C2A521-F66A-7C91-2C51-AC93DEB9954A}" dt="2022-11-14T16:55:56.292" v="746"/>
          <ac:spMkLst>
            <pc:docMk/>
            <pc:sldMk cId="2232895294" sldId="614"/>
            <ac:spMk id="12" creationId="{7D3A3AD5-6B2D-E3C5-7CFA-8285FFF30F15}"/>
          </ac:spMkLst>
        </pc:spChg>
      </pc:sldChg>
      <pc:sldChg chg="addSp delSp modSp">
        <pc:chgData name="Guest User" userId="S::urn:spo:anon#8c22802d3a46d771d54bda0def4627ca9e4b8ece6bf2a97308c4355facdbc6fb::" providerId="AD" clId="Web-{11C2A521-F66A-7C91-2C51-AC93DEB9954A}" dt="2022-11-14T16:58:30.344" v="767" actId="20577"/>
        <pc:sldMkLst>
          <pc:docMk/>
          <pc:sldMk cId="326776659" sldId="615"/>
        </pc:sldMkLst>
        <pc:spChg chg="del mod">
          <ac:chgData name="Guest User" userId="S::urn:spo:anon#8c22802d3a46d771d54bda0def4627ca9e4b8ece6bf2a97308c4355facdbc6fb::" providerId="AD" clId="Web-{11C2A521-F66A-7C91-2C51-AC93DEB9954A}" dt="2022-11-14T09:28:59.034" v="91"/>
          <ac:spMkLst>
            <pc:docMk/>
            <pc:sldMk cId="326776659" sldId="615"/>
            <ac:spMk id="3" creationId="{AD3AB60E-25AA-649B-9A49-4C38D67F2D53}"/>
          </ac:spMkLst>
        </pc:spChg>
        <pc:spChg chg="mod">
          <ac:chgData name="Guest User" userId="S::urn:spo:anon#8c22802d3a46d771d54bda0def4627ca9e4b8ece6bf2a97308c4355facdbc6fb::" providerId="AD" clId="Web-{11C2A521-F66A-7C91-2C51-AC93DEB9954A}" dt="2022-11-14T16:58:30.344" v="767" actId="20577"/>
          <ac:spMkLst>
            <pc:docMk/>
            <pc:sldMk cId="326776659" sldId="615"/>
            <ac:spMk id="8" creationId="{345C0421-D7EC-8455-0D5F-6FDABFB8CBF7}"/>
          </ac:spMkLst>
        </pc:spChg>
        <pc:spChg chg="mod">
          <ac:chgData name="Guest User" userId="S::urn:spo:anon#8c22802d3a46d771d54bda0def4627ca9e4b8ece6bf2a97308c4355facdbc6fb::" providerId="AD" clId="Web-{11C2A521-F66A-7C91-2C51-AC93DEB9954A}" dt="2022-11-14T16:57:21.561" v="757" actId="20577"/>
          <ac:spMkLst>
            <pc:docMk/>
            <pc:sldMk cId="326776659" sldId="615"/>
            <ac:spMk id="9" creationId="{80D7EDA8-ED54-61D5-94B9-B9A3AA6DFF40}"/>
          </ac:spMkLst>
        </pc:spChg>
        <pc:spChg chg="mod">
          <ac:chgData name="Guest User" userId="S::urn:spo:anon#8c22802d3a46d771d54bda0def4627ca9e4b8ece6bf2a97308c4355facdbc6fb::" providerId="AD" clId="Web-{11C2A521-F66A-7C91-2C51-AC93DEB9954A}" dt="2022-11-14T16:57:52.921" v="759" actId="1076"/>
          <ac:spMkLst>
            <pc:docMk/>
            <pc:sldMk cId="326776659" sldId="615"/>
            <ac:spMk id="10" creationId="{0CB94EF0-82AA-3401-E272-92C5B5A40CC3}"/>
          </ac:spMkLst>
        </pc:spChg>
        <pc:spChg chg="mod">
          <ac:chgData name="Guest User" userId="S::urn:spo:anon#8c22802d3a46d771d54bda0def4627ca9e4b8ece6bf2a97308c4355facdbc6fb::" providerId="AD" clId="Web-{11C2A521-F66A-7C91-2C51-AC93DEB9954A}" dt="2022-11-14T09:29:29.551" v="101" actId="1076"/>
          <ac:spMkLst>
            <pc:docMk/>
            <pc:sldMk cId="326776659" sldId="615"/>
            <ac:spMk id="11" creationId="{6CA54AEB-7976-8434-A335-31AC6F4785C2}"/>
          </ac:spMkLst>
        </pc:spChg>
        <pc:spChg chg="add mod">
          <ac:chgData name="Guest User" userId="S::urn:spo:anon#8c22802d3a46d771d54bda0def4627ca9e4b8ece6bf2a97308c4355facdbc6fb::" providerId="AD" clId="Web-{11C2A521-F66A-7C91-2C51-AC93DEB9954A}" dt="2022-11-14T09:31:14.180" v="127" actId="20577"/>
          <ac:spMkLst>
            <pc:docMk/>
            <pc:sldMk cId="326776659" sldId="615"/>
            <ac:spMk id="12" creationId="{06B52603-2FC9-2DEC-ABCC-2A6E8346D4BC}"/>
          </ac:spMkLst>
        </pc:spChg>
      </pc:sldChg>
    </pc:docChg>
  </pc:docChgLst>
  <pc:docChgLst>
    <pc:chgData name="Guest User" userId="S::urn:spo:anon#8c22802d3a46d771d54bda0def4627ca9e4b8ece6bf2a97308c4355facdbc6fb::" providerId="AD" clId="Web-{E8566B1C-141C-926A-993E-1122D19A05AA}"/>
    <pc:docChg chg="addSld modSld">
      <pc:chgData name="Guest User" userId="S::urn:spo:anon#8c22802d3a46d771d54bda0def4627ca9e4b8ece6bf2a97308c4355facdbc6fb::" providerId="AD" clId="Web-{E8566B1C-141C-926A-993E-1122D19A05AA}" dt="2022-11-10T20:13:21.597" v="504" actId="20577"/>
      <pc:docMkLst>
        <pc:docMk/>
      </pc:docMkLst>
      <pc:sldChg chg="modSp">
        <pc:chgData name="Guest User" userId="S::urn:spo:anon#8c22802d3a46d771d54bda0def4627ca9e4b8ece6bf2a97308c4355facdbc6fb::" providerId="AD" clId="Web-{E8566B1C-141C-926A-993E-1122D19A05AA}" dt="2022-11-10T19:54:23.695" v="385" actId="20577"/>
        <pc:sldMkLst>
          <pc:docMk/>
          <pc:sldMk cId="3977411302" sldId="562"/>
        </pc:sldMkLst>
        <pc:spChg chg="mod">
          <ac:chgData name="Guest User" userId="S::urn:spo:anon#8c22802d3a46d771d54bda0def4627ca9e4b8ece6bf2a97308c4355facdbc6fb::" providerId="AD" clId="Web-{E8566B1C-141C-926A-993E-1122D19A05AA}" dt="2022-11-10T19:54:23.695" v="385" actId="20577"/>
          <ac:spMkLst>
            <pc:docMk/>
            <pc:sldMk cId="3977411302" sldId="562"/>
            <ac:spMk id="4" creationId="{9C2CBCA5-B706-11D5-960D-3119E8857148}"/>
          </ac:spMkLst>
        </pc:spChg>
      </pc:sldChg>
      <pc:sldChg chg="modSp">
        <pc:chgData name="Guest User" userId="S::urn:spo:anon#8c22802d3a46d771d54bda0def4627ca9e4b8ece6bf2a97308c4355facdbc6fb::" providerId="AD" clId="Web-{E8566B1C-141C-926A-993E-1122D19A05AA}" dt="2022-11-10T19:27:44.992" v="212" actId="20577"/>
        <pc:sldMkLst>
          <pc:docMk/>
          <pc:sldMk cId="1927390551" sldId="597"/>
        </pc:sldMkLst>
        <pc:spChg chg="mod">
          <ac:chgData name="Guest User" userId="S::urn:spo:anon#8c22802d3a46d771d54bda0def4627ca9e4b8ece6bf2a97308c4355facdbc6fb::" providerId="AD" clId="Web-{E8566B1C-141C-926A-993E-1122D19A05AA}" dt="2022-11-10T19:27:44.992" v="212" actId="20577"/>
          <ac:spMkLst>
            <pc:docMk/>
            <pc:sldMk cId="1927390551" sldId="597"/>
            <ac:spMk id="4" creationId="{C7A2DF87-FCC0-1A9D-B23F-545FA0A1DD93}"/>
          </ac:spMkLst>
        </pc:spChg>
      </pc:sldChg>
      <pc:sldChg chg="addSp modSp">
        <pc:chgData name="Guest User" userId="S::urn:spo:anon#8c22802d3a46d771d54bda0def4627ca9e4b8ece6bf2a97308c4355facdbc6fb::" providerId="AD" clId="Web-{E8566B1C-141C-926A-993E-1122D19A05AA}" dt="2022-11-10T20:13:21.597" v="504" actId="20577"/>
        <pc:sldMkLst>
          <pc:docMk/>
          <pc:sldMk cId="3906302472" sldId="598"/>
        </pc:sldMkLst>
        <pc:spChg chg="mod">
          <ac:chgData name="Guest User" userId="S::urn:spo:anon#8c22802d3a46d771d54bda0def4627ca9e4b8ece6bf2a97308c4355facdbc6fb::" providerId="AD" clId="Web-{E8566B1C-141C-926A-993E-1122D19A05AA}" dt="2022-11-10T20:13:21.597" v="504" actId="20577"/>
          <ac:spMkLst>
            <pc:docMk/>
            <pc:sldMk cId="3906302472" sldId="598"/>
            <ac:spMk id="3" creationId="{AD3AB60E-25AA-649B-9A49-4C38D67F2D53}"/>
          </ac:spMkLst>
        </pc:spChg>
        <pc:spChg chg="add mod">
          <ac:chgData name="Guest User" userId="S::urn:spo:anon#8c22802d3a46d771d54bda0def4627ca9e4b8ece6bf2a97308c4355facdbc6fb::" providerId="AD" clId="Web-{E8566B1C-141C-926A-993E-1122D19A05AA}" dt="2022-11-10T20:04:38.474" v="458" actId="1076"/>
          <ac:spMkLst>
            <pc:docMk/>
            <pc:sldMk cId="3906302472" sldId="598"/>
            <ac:spMk id="4" creationId="{5AF8724D-0196-5250-2C1F-080CAB2C911A}"/>
          </ac:spMkLst>
        </pc:spChg>
        <pc:picChg chg="add mod">
          <ac:chgData name="Guest User" userId="S::urn:spo:anon#8c22802d3a46d771d54bda0def4627ca9e4b8ece6bf2a97308c4355facdbc6fb::" providerId="AD" clId="Web-{E8566B1C-141C-926A-993E-1122D19A05AA}" dt="2022-11-10T20:05:44.523" v="462" actId="1076"/>
          <ac:picMkLst>
            <pc:docMk/>
            <pc:sldMk cId="3906302472" sldId="598"/>
            <ac:picMk id="5" creationId="{45E486B8-A89F-845E-5B62-7A8951B1ED83}"/>
          </ac:picMkLst>
        </pc:picChg>
      </pc:sldChg>
      <pc:sldChg chg="modSp">
        <pc:chgData name="Guest User" userId="S::urn:spo:anon#8c22802d3a46d771d54bda0def4627ca9e4b8ece6bf2a97308c4355facdbc6fb::" providerId="AD" clId="Web-{E8566B1C-141C-926A-993E-1122D19A05AA}" dt="2022-11-10T19:50:44.218" v="353" actId="20577"/>
        <pc:sldMkLst>
          <pc:docMk/>
          <pc:sldMk cId="2232895294" sldId="614"/>
        </pc:sldMkLst>
        <pc:spChg chg="mod">
          <ac:chgData name="Guest User" userId="S::urn:spo:anon#8c22802d3a46d771d54bda0def4627ca9e4b8ece6bf2a97308c4355facdbc6fb::" providerId="AD" clId="Web-{E8566B1C-141C-926A-993E-1122D19A05AA}" dt="2022-11-10T19:12:25.674" v="37" actId="20577"/>
          <ac:spMkLst>
            <pc:docMk/>
            <pc:sldMk cId="2232895294" sldId="614"/>
            <ac:spMk id="5" creationId="{5719D81B-C0EB-26F5-5324-B89EEDEBB345}"/>
          </ac:spMkLst>
        </pc:spChg>
        <pc:spChg chg="mod">
          <ac:chgData name="Guest User" userId="S::urn:spo:anon#8c22802d3a46d771d54bda0def4627ca9e4b8ece6bf2a97308c4355facdbc6fb::" providerId="AD" clId="Web-{E8566B1C-141C-926A-993E-1122D19A05AA}" dt="2022-11-10T19:50:44.218" v="353" actId="20577"/>
          <ac:spMkLst>
            <pc:docMk/>
            <pc:sldMk cId="2232895294" sldId="614"/>
            <ac:spMk id="9" creationId="{80D7EDA8-ED54-61D5-94B9-B9A3AA6DFF40}"/>
          </ac:spMkLst>
        </pc:spChg>
      </pc:sldChg>
      <pc:sldChg chg="addSp delSp modSp add replId">
        <pc:chgData name="Guest User" userId="S::urn:spo:anon#8c22802d3a46d771d54bda0def4627ca9e4b8ece6bf2a97308c4355facdbc6fb::" providerId="AD" clId="Web-{E8566B1C-141C-926A-993E-1122D19A05AA}" dt="2022-11-10T19:49:22.683" v="352" actId="20577"/>
        <pc:sldMkLst>
          <pc:docMk/>
          <pc:sldMk cId="326776659" sldId="615"/>
        </pc:sldMkLst>
        <pc:spChg chg="mod">
          <ac:chgData name="Guest User" userId="S::urn:spo:anon#8c22802d3a46d771d54bda0def4627ca9e4b8ece6bf2a97308c4355facdbc6fb::" providerId="AD" clId="Web-{E8566B1C-141C-926A-993E-1122D19A05AA}" dt="2022-11-10T19:34:35.211" v="301" actId="1076"/>
          <ac:spMkLst>
            <pc:docMk/>
            <pc:sldMk cId="326776659" sldId="615"/>
            <ac:spMk id="3" creationId="{AD3AB60E-25AA-649B-9A49-4C38D67F2D53}"/>
          </ac:spMkLst>
        </pc:spChg>
        <pc:spChg chg="mod">
          <ac:chgData name="Guest User" userId="S::urn:spo:anon#8c22802d3a46d771d54bda0def4627ca9e4b8ece6bf2a97308c4355facdbc6fb::" providerId="AD" clId="Web-{E8566B1C-141C-926A-993E-1122D19A05AA}" dt="2022-11-10T19:15:32.931" v="91" actId="20577"/>
          <ac:spMkLst>
            <pc:docMk/>
            <pc:sldMk cId="326776659" sldId="615"/>
            <ac:spMk id="4" creationId="{C4D3B0DB-07A8-DA7F-7A17-8EB152514E50}"/>
          </ac:spMkLst>
        </pc:spChg>
        <pc:spChg chg="mod">
          <ac:chgData name="Guest User" userId="S::urn:spo:anon#8c22802d3a46d771d54bda0def4627ca9e4b8ece6bf2a97308c4355facdbc6fb::" providerId="AD" clId="Web-{E8566B1C-141C-926A-993E-1122D19A05AA}" dt="2022-11-10T19:33:32.880" v="288" actId="20577"/>
          <ac:spMkLst>
            <pc:docMk/>
            <pc:sldMk cId="326776659" sldId="615"/>
            <ac:spMk id="5" creationId="{5719D81B-C0EB-26F5-5324-B89EEDEBB345}"/>
          </ac:spMkLst>
        </pc:spChg>
        <pc:spChg chg="mod">
          <ac:chgData name="Guest User" userId="S::urn:spo:anon#8c22802d3a46d771d54bda0def4627ca9e4b8ece6bf2a97308c4355facdbc6fb::" providerId="AD" clId="Web-{E8566B1C-141C-926A-993E-1122D19A05AA}" dt="2022-11-10T19:16:57.653" v="127" actId="20577"/>
          <ac:spMkLst>
            <pc:docMk/>
            <pc:sldMk cId="326776659" sldId="615"/>
            <ac:spMk id="6" creationId="{D76A35A9-B47E-1DB2-6E1B-C3CBE5112B0B}"/>
          </ac:spMkLst>
        </pc:spChg>
        <pc:spChg chg="add del mod">
          <ac:chgData name="Guest User" userId="S::urn:spo:anon#8c22802d3a46d771d54bda0def4627ca9e4b8ece6bf2a97308c4355facdbc6fb::" providerId="AD" clId="Web-{E8566B1C-141C-926A-993E-1122D19A05AA}" dt="2022-11-10T19:47:48.851" v="325" actId="20577"/>
          <ac:spMkLst>
            <pc:docMk/>
            <pc:sldMk cId="326776659" sldId="615"/>
            <ac:spMk id="7" creationId="{A428AC5F-19F5-7649-EEB9-A813C9D86524}"/>
          </ac:spMkLst>
        </pc:spChg>
        <pc:spChg chg="mod">
          <ac:chgData name="Guest User" userId="S::urn:spo:anon#8c22802d3a46d771d54bda0def4627ca9e4b8ece6bf2a97308c4355facdbc6fb::" providerId="AD" clId="Web-{E8566B1C-141C-926A-993E-1122D19A05AA}" dt="2022-11-10T19:48:59.604" v="343" actId="20577"/>
          <ac:spMkLst>
            <pc:docMk/>
            <pc:sldMk cId="326776659" sldId="615"/>
            <ac:spMk id="8" creationId="{345C0421-D7EC-8455-0D5F-6FDABFB8CBF7}"/>
          </ac:spMkLst>
        </pc:spChg>
        <pc:spChg chg="mod">
          <ac:chgData name="Guest User" userId="S::urn:spo:anon#8c22802d3a46d771d54bda0def4627ca9e4b8ece6bf2a97308c4355facdbc6fb::" providerId="AD" clId="Web-{E8566B1C-141C-926A-993E-1122D19A05AA}" dt="2022-11-10T19:28:36.400" v="229" actId="20577"/>
          <ac:spMkLst>
            <pc:docMk/>
            <pc:sldMk cId="326776659" sldId="615"/>
            <ac:spMk id="9" creationId="{80D7EDA8-ED54-61D5-94B9-B9A3AA6DFF40}"/>
          </ac:spMkLst>
        </pc:spChg>
        <pc:spChg chg="mod">
          <ac:chgData name="Guest User" userId="S::urn:spo:anon#8c22802d3a46d771d54bda0def4627ca9e4b8ece6bf2a97308c4355facdbc6fb::" providerId="AD" clId="Web-{E8566B1C-141C-926A-993E-1122D19A05AA}" dt="2022-11-10T19:34:49.305" v="307" actId="20577"/>
          <ac:spMkLst>
            <pc:docMk/>
            <pc:sldMk cId="326776659" sldId="615"/>
            <ac:spMk id="10" creationId="{0CB94EF0-82AA-3401-E272-92C5B5A40CC3}"/>
          </ac:spMkLst>
        </pc:spChg>
        <pc:spChg chg="mod">
          <ac:chgData name="Guest User" userId="S::urn:spo:anon#8c22802d3a46d771d54bda0def4627ca9e4b8ece6bf2a97308c4355facdbc6fb::" providerId="AD" clId="Web-{E8566B1C-141C-926A-993E-1122D19A05AA}" dt="2022-11-10T19:49:22.683" v="352" actId="20577"/>
          <ac:spMkLst>
            <pc:docMk/>
            <pc:sldMk cId="326776659" sldId="615"/>
            <ac:spMk id="11" creationId="{6CA54AEB-7976-8434-A335-31AC6F4785C2}"/>
          </ac:spMkLst>
        </pc:spChg>
      </pc:sldChg>
    </pc:docChg>
  </pc:docChgLst>
  <pc:docChgLst>
    <pc:chgData name="Guest User" userId="S::urn:spo:anon#8c22802d3a46d771d54bda0def4627ca9e4b8ece6bf2a97308c4355facdbc6fb::" providerId="AD" clId="Web-{5A265E16-6714-4903-3CB1-F30D3159B651}"/>
    <pc:docChg chg="modSld">
      <pc:chgData name="Guest User" userId="S::urn:spo:anon#8c22802d3a46d771d54bda0def4627ca9e4b8ece6bf2a97308c4355facdbc6fb::" providerId="AD" clId="Web-{5A265E16-6714-4903-3CB1-F30D3159B651}" dt="2022-11-09T20:55:45.325" v="659"/>
      <pc:docMkLst>
        <pc:docMk/>
      </pc:docMkLst>
      <pc:sldChg chg="modSp modNotes">
        <pc:chgData name="Guest User" userId="S::urn:spo:anon#8c22802d3a46d771d54bda0def4627ca9e4b8ece6bf2a97308c4355facdbc6fb::" providerId="AD" clId="Web-{5A265E16-6714-4903-3CB1-F30D3159B651}" dt="2022-11-09T20:14:08.085" v="79"/>
        <pc:sldMkLst>
          <pc:docMk/>
          <pc:sldMk cId="4059058484" sldId="612"/>
        </pc:sldMkLst>
        <pc:spChg chg="mod">
          <ac:chgData name="Guest User" userId="S::urn:spo:anon#8c22802d3a46d771d54bda0def4627ca9e4b8ece6bf2a97308c4355facdbc6fb::" providerId="AD" clId="Web-{5A265E16-6714-4903-3CB1-F30D3159B651}" dt="2022-11-09T20:13:39.788" v="73" actId="20577"/>
          <ac:spMkLst>
            <pc:docMk/>
            <pc:sldMk cId="4059058484" sldId="612"/>
            <ac:spMk id="3" creationId="{14CDE0EF-97FD-90F3-35BC-4748314ECC29}"/>
          </ac:spMkLst>
        </pc:spChg>
      </pc:sldChg>
      <pc:sldChg chg="addSp modSp addAnim delAnim modAnim">
        <pc:chgData name="Guest User" userId="S::urn:spo:anon#8c22802d3a46d771d54bda0def4627ca9e4b8ece6bf2a97308c4355facdbc6fb::" providerId="AD" clId="Web-{5A265E16-6714-4903-3CB1-F30D3159B651}" dt="2022-11-09T20:55:45.325" v="659"/>
        <pc:sldMkLst>
          <pc:docMk/>
          <pc:sldMk cId="2232895294" sldId="614"/>
        </pc:sldMkLst>
        <pc:spChg chg="mod">
          <ac:chgData name="Guest User" userId="S::urn:spo:anon#8c22802d3a46d771d54bda0def4627ca9e4b8ece6bf2a97308c4355facdbc6fb::" providerId="AD" clId="Web-{5A265E16-6714-4903-3CB1-F30D3159B651}" dt="2022-11-09T20:45:36.698" v="545" actId="20577"/>
          <ac:spMkLst>
            <pc:docMk/>
            <pc:sldMk cId="2232895294" sldId="614"/>
            <ac:spMk id="2" creationId="{7302ACAC-3BA4-A9A9-7EFF-7F85908E7BBB}"/>
          </ac:spMkLst>
        </pc:spChg>
        <pc:spChg chg="mod">
          <ac:chgData name="Guest User" userId="S::urn:spo:anon#8c22802d3a46d771d54bda0def4627ca9e4b8ece6bf2a97308c4355facdbc6fb::" providerId="AD" clId="Web-{5A265E16-6714-4903-3CB1-F30D3159B651}" dt="2022-11-09T20:51:54.819" v="643" actId="1076"/>
          <ac:spMkLst>
            <pc:docMk/>
            <pc:sldMk cId="2232895294" sldId="614"/>
            <ac:spMk id="3" creationId="{AD3AB60E-25AA-649B-9A49-4C38D67F2D53}"/>
          </ac:spMkLst>
        </pc:spChg>
        <pc:spChg chg="add mod">
          <ac:chgData name="Guest User" userId="S::urn:spo:anon#8c22802d3a46d771d54bda0def4627ca9e4b8ece6bf2a97308c4355facdbc6fb::" providerId="AD" clId="Web-{5A265E16-6714-4903-3CB1-F30D3159B651}" dt="2022-11-09T20:50:57.628" v="637" actId="20577"/>
          <ac:spMkLst>
            <pc:docMk/>
            <pc:sldMk cId="2232895294" sldId="614"/>
            <ac:spMk id="4" creationId="{C4D3B0DB-07A8-DA7F-7A17-8EB152514E50}"/>
          </ac:spMkLst>
        </pc:spChg>
        <pc:spChg chg="add mod">
          <ac:chgData name="Guest User" userId="S::urn:spo:anon#8c22802d3a46d771d54bda0def4627ca9e4b8ece6bf2a97308c4355facdbc6fb::" providerId="AD" clId="Web-{5A265E16-6714-4903-3CB1-F30D3159B651}" dt="2022-11-09T20:51:36.897" v="641" actId="14100"/>
          <ac:spMkLst>
            <pc:docMk/>
            <pc:sldMk cId="2232895294" sldId="614"/>
            <ac:spMk id="5" creationId="{5719D81B-C0EB-26F5-5324-B89EEDEBB345}"/>
          </ac:spMkLst>
        </pc:spChg>
        <pc:spChg chg="add mod">
          <ac:chgData name="Guest User" userId="S::urn:spo:anon#8c22802d3a46d771d54bda0def4627ca9e4b8ece6bf2a97308c4355facdbc6fb::" providerId="AD" clId="Web-{5A265E16-6714-4903-3CB1-F30D3159B651}" dt="2022-11-09T20:49:10.047" v="618"/>
          <ac:spMkLst>
            <pc:docMk/>
            <pc:sldMk cId="2232895294" sldId="614"/>
            <ac:spMk id="6" creationId="{D76A35A9-B47E-1DB2-6E1B-C3CBE5112B0B}"/>
          </ac:spMkLst>
        </pc:spChg>
        <pc:spChg chg="add mod">
          <ac:chgData name="Guest User" userId="S::urn:spo:anon#8c22802d3a46d771d54bda0def4627ca9e4b8ece6bf2a97308c4355facdbc6fb::" providerId="AD" clId="Web-{5A265E16-6714-4903-3CB1-F30D3159B651}" dt="2022-11-09T20:50:26.471" v="634" actId="1076"/>
          <ac:spMkLst>
            <pc:docMk/>
            <pc:sldMk cId="2232895294" sldId="614"/>
            <ac:spMk id="7" creationId="{A428AC5F-19F5-7649-EEB9-A813C9D86524}"/>
          </ac:spMkLst>
        </pc:spChg>
        <pc:spChg chg="add mod">
          <ac:chgData name="Guest User" userId="S::urn:spo:anon#8c22802d3a46d771d54bda0def4627ca9e4b8ece6bf2a97308c4355facdbc6fb::" providerId="AD" clId="Web-{5A265E16-6714-4903-3CB1-F30D3159B651}" dt="2022-11-09T20:50:32.721" v="635" actId="1076"/>
          <ac:spMkLst>
            <pc:docMk/>
            <pc:sldMk cId="2232895294" sldId="614"/>
            <ac:spMk id="8" creationId="{345C0421-D7EC-8455-0D5F-6FDABFB8CBF7}"/>
          </ac:spMkLst>
        </pc:spChg>
        <pc:spChg chg="add mod">
          <ac:chgData name="Guest User" userId="S::urn:spo:anon#8c22802d3a46d771d54bda0def4627ca9e4b8ece6bf2a97308c4355facdbc6fb::" providerId="AD" clId="Web-{5A265E16-6714-4903-3CB1-F30D3159B651}" dt="2022-11-09T20:50:59.378" v="638" actId="20577"/>
          <ac:spMkLst>
            <pc:docMk/>
            <pc:sldMk cId="2232895294" sldId="614"/>
            <ac:spMk id="9" creationId="{80D7EDA8-ED54-61D5-94B9-B9A3AA6DFF40}"/>
          </ac:spMkLst>
        </pc:spChg>
        <pc:spChg chg="add mod">
          <ac:chgData name="Guest User" userId="S::urn:spo:anon#8c22802d3a46d771d54bda0def4627ca9e4b8ece6bf2a97308c4355facdbc6fb::" providerId="AD" clId="Web-{5A265E16-6714-4903-3CB1-F30D3159B651}" dt="2022-11-09T20:51:49.085" v="642" actId="1076"/>
          <ac:spMkLst>
            <pc:docMk/>
            <pc:sldMk cId="2232895294" sldId="614"/>
            <ac:spMk id="10" creationId="{0CB94EF0-82AA-3401-E272-92C5B5A40CC3}"/>
          </ac:spMkLst>
        </pc:spChg>
        <pc:spChg chg="add mod">
          <ac:chgData name="Guest User" userId="S::urn:spo:anon#8c22802d3a46d771d54bda0def4627ca9e4b8ece6bf2a97308c4355facdbc6fb::" providerId="AD" clId="Web-{5A265E16-6714-4903-3CB1-F30D3159B651}" dt="2022-11-09T20:52:38.945" v="644"/>
          <ac:spMkLst>
            <pc:docMk/>
            <pc:sldMk cId="2232895294" sldId="614"/>
            <ac:spMk id="11" creationId="{6CA54AEB-7976-8434-A335-31AC6F4785C2}"/>
          </ac:spMkLst>
        </pc:spChg>
      </pc:sldChg>
    </pc:docChg>
  </pc:docChgLst>
  <pc:docChgLst>
    <pc:chgData name="Guest User" userId="S::urn:spo:anon#2cad4dcaf19182345ed9d9864bff6b52083de1c7a1cb6f4f1059910df9835539::" providerId="AD" clId="Web-{AA4E30B9-D9D8-347A-E6C4-F1DF2D44865C}"/>
    <pc:docChg chg="modSld">
      <pc:chgData name="Guest User" userId="S::urn:spo:anon#2cad4dcaf19182345ed9d9864bff6b52083de1c7a1cb6f4f1059910df9835539::" providerId="AD" clId="Web-{AA4E30B9-D9D8-347A-E6C4-F1DF2D44865C}" dt="2022-11-18T20:37:30.218" v="2" actId="20577"/>
      <pc:docMkLst>
        <pc:docMk/>
      </pc:docMkLst>
      <pc:sldChg chg="modSp">
        <pc:chgData name="Guest User" userId="S::urn:spo:anon#2cad4dcaf19182345ed9d9864bff6b52083de1c7a1cb6f4f1059910df9835539::" providerId="AD" clId="Web-{AA4E30B9-D9D8-347A-E6C4-F1DF2D44865C}" dt="2022-11-18T20:37:30.218" v="2" actId="20577"/>
        <pc:sldMkLst>
          <pc:docMk/>
          <pc:sldMk cId="250601827" sldId="533"/>
        </pc:sldMkLst>
        <pc:spChg chg="mod">
          <ac:chgData name="Guest User" userId="S::urn:spo:anon#2cad4dcaf19182345ed9d9864bff6b52083de1c7a1cb6f4f1059910df9835539::" providerId="AD" clId="Web-{AA4E30B9-D9D8-347A-E6C4-F1DF2D44865C}" dt="2022-11-18T20:37:30.218" v="2" actId="20577"/>
          <ac:spMkLst>
            <pc:docMk/>
            <pc:sldMk cId="250601827" sldId="533"/>
            <ac:spMk id="2"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81238154613717"/>
          <c:y val="4.3381320878929784E-2"/>
          <c:w val="0.83187618453862833"/>
          <c:h val="0.91323735824214047"/>
        </c:manualLayout>
      </c:layout>
      <c:barChart>
        <c:barDir val="bar"/>
        <c:grouping val="clustered"/>
        <c:varyColors val="0"/>
        <c:ser>
          <c:idx val="0"/>
          <c:order val="0"/>
          <c:tx>
            <c:strRef>
              <c:f>Sheet1!$B$1</c:f>
              <c:strCache>
                <c:ptCount val="1"/>
                <c:pt idx="0">
                  <c:v>£ per year</c:v>
                </c:pt>
              </c:strCache>
            </c:strRef>
          </c:tx>
          <c:spPr>
            <a:solidFill>
              <a:schemeClr val="accent1"/>
            </a:solidFill>
            <a:ln>
              <a:noFill/>
            </a:ln>
            <a:effectLst/>
          </c:spPr>
          <c:invertIfNegative val="0"/>
          <c:dLbls>
            <c:dLbl>
              <c:idx val="0"/>
              <c:layout>
                <c:manualLayout>
                  <c:x val="-6.9724266188852621E-2"/>
                  <c:y val="0"/>
                </c:manualLayout>
              </c:layout>
              <c:spPr>
                <a:noFill/>
                <a:ln>
                  <a:noFill/>
                </a:ln>
                <a:effectLst/>
              </c:spPr>
              <c:txPr>
                <a:bodyPr rot="0" spcFirstLastPara="1" vertOverflow="ellipsis" vert="horz" wrap="square" lIns="38100" tIns="19050" rIns="38100" bIns="19050" anchor="ctr" anchorCtr="0">
                  <a:spAutoFit/>
                </a:bodyPr>
                <a:lstStyle/>
                <a:p>
                  <a:pPr algn="l">
                    <a:defRPr sz="6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C0-45AC-B3C9-D107433D0678}"/>
                </c:ext>
              </c:extLst>
            </c:dLbl>
            <c:dLbl>
              <c:idx val="1"/>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9EC0-45AC-B3C9-D107433D0678}"/>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9EC0-45AC-B3C9-D107433D0678}"/>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9EC0-45AC-B3C9-D107433D0678}"/>
                </c:ext>
              </c:extLst>
            </c:dLbl>
            <c:dLbl>
              <c:idx val="4"/>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9EC0-45AC-B3C9-D107433D0678}"/>
                </c:ext>
              </c:extLst>
            </c:dLbl>
            <c:dLbl>
              <c:idx val="5"/>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9EC0-45AC-B3C9-D107433D067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Microwave</c:v>
                </c:pt>
                <c:pt idx="1">
                  <c:v>Air fryer </c:v>
                </c:pt>
                <c:pt idx="2">
                  <c:v>Slow cooker</c:v>
                </c:pt>
                <c:pt idx="3">
                  <c:v>Gas cooker</c:v>
                </c:pt>
                <c:pt idx="4">
                  <c:v>Dual cooker</c:v>
                </c:pt>
                <c:pt idx="5">
                  <c:v>Electric cooker</c:v>
                </c:pt>
              </c:strCache>
            </c:strRef>
          </c:cat>
          <c:val>
            <c:numRef>
              <c:f>Sheet1!$B$2:$B$7</c:f>
              <c:numCache>
                <c:formatCode>"£"#,##0.00_);[Red]\("£"#,##0.00\)</c:formatCode>
                <c:ptCount val="6"/>
                <c:pt idx="0">
                  <c:v>31.83</c:v>
                </c:pt>
                <c:pt idx="1">
                  <c:v>55.91</c:v>
                </c:pt>
                <c:pt idx="2">
                  <c:v>63.35</c:v>
                </c:pt>
                <c:pt idx="3">
                  <c:v>121.06</c:v>
                </c:pt>
                <c:pt idx="4">
                  <c:v>278.04000000000002</c:v>
                </c:pt>
                <c:pt idx="5">
                  <c:v>335.57</c:v>
                </c:pt>
              </c:numCache>
            </c:numRef>
          </c:val>
          <c:extLst>
            <c:ext xmlns:c16="http://schemas.microsoft.com/office/drawing/2014/chart" uri="{C3380CC4-5D6E-409C-BE32-E72D297353CC}">
              <c16:uniqueId val="{00000006-9EC0-45AC-B3C9-D107433D0678}"/>
            </c:ext>
          </c:extLst>
        </c:ser>
        <c:dLbls>
          <c:showLegendKey val="0"/>
          <c:showVal val="0"/>
          <c:showCatName val="0"/>
          <c:showSerName val="0"/>
          <c:showPercent val="0"/>
          <c:showBubbleSize val="0"/>
        </c:dLbls>
        <c:gapWidth val="50"/>
        <c:axId val="714567567"/>
        <c:axId val="714570063"/>
      </c:barChart>
      <c:catAx>
        <c:axId val="7145675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14570063"/>
        <c:crosses val="autoZero"/>
        <c:auto val="1"/>
        <c:lblAlgn val="ctr"/>
        <c:lblOffset val="100"/>
        <c:noMultiLvlLbl val="0"/>
      </c:catAx>
      <c:valAx>
        <c:axId val="714570063"/>
        <c:scaling>
          <c:orientation val="minMax"/>
        </c:scaling>
        <c:delete val="1"/>
        <c:axPos val="b"/>
        <c:numFmt formatCode="&quot;£&quot;#,##0.00_);[Red]\(&quot;£&quot;#,##0.00\)" sourceLinked="1"/>
        <c:majorTickMark val="none"/>
        <c:minorTickMark val="none"/>
        <c:tickLblPos val="nextTo"/>
        <c:crossAx val="7145675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E280D0-9C9F-4610-AE7E-1A7FCB132F58}" type="datetimeFigureOut">
              <a:rPr lang="en-GB" smtClean="0"/>
              <a:t>21/11/2022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300F6-CB63-4B20-97F0-485A3625632E}" type="slidenum">
              <a:rPr lang="en-GB" smtClean="0"/>
              <a:t>‹#›</a:t>
            </a:fld>
            <a:endParaRPr lang="en-GB"/>
          </a:p>
        </p:txBody>
      </p:sp>
    </p:spTree>
    <p:extLst>
      <p:ext uri="{BB962C8B-B14F-4D97-AF65-F5344CB8AC3E}">
        <p14:creationId xmlns:p14="http://schemas.microsoft.com/office/powerpoint/2010/main" val="2478132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igissue.com/news/social-justice/food-poverty-in-the-uk-the-causes-figures-and-solution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9300F6-CB63-4B20-97F0-485A3625632E}" type="slidenum">
              <a:rPr lang="en-GB" smtClean="0"/>
              <a:t>2</a:t>
            </a:fld>
            <a:endParaRPr lang="en-GB"/>
          </a:p>
        </p:txBody>
      </p:sp>
    </p:spTree>
    <p:extLst>
      <p:ext uri="{BB962C8B-B14F-4D97-AF65-F5344CB8AC3E}">
        <p14:creationId xmlns:p14="http://schemas.microsoft.com/office/powerpoint/2010/main" val="2040561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an eye on rising energy bills, shoppers appear to be searching for cheaper ways to cook as they try to avoid using their ovens. </a:t>
            </a:r>
          </a:p>
          <a:p>
            <a:r>
              <a:rPr lang="en-US"/>
              <a:t>Sales of cooking appliances including slow cookers, air fryers and sandwich makers, which generally use less energy, are up by 53%. </a:t>
            </a:r>
          </a:p>
          <a:p>
            <a:endParaRPr lang="en-US">
              <a:cs typeface="Calibri" panose="020F0502020204030204"/>
            </a:endParaRPr>
          </a:p>
          <a:p>
            <a:r>
              <a:rPr lang="en-US"/>
              <a:t>It typically costs 87p a day to run an electric cooker – amounting to £26.38 a month, or £316 a year – making it the most expensive of the cooking methods tested, according to the researchers.</a:t>
            </a:r>
          </a:p>
          <a:p>
            <a:r>
              <a:rPr lang="en-US"/>
              <a:t>Dual cookers typically have a daily cost of 72p, or £264 annually, and a gas cooker costs 33p a day to run. That adds up to £120 over 12 months.</a:t>
            </a:r>
          </a:p>
          <a:p>
            <a:r>
              <a:rPr lang="en-US"/>
              <a:t>Slow cookers cost 16p a day – £59 annually – to run, while air fryers typically add 14p a day to people’s energy bills, or £52 a year.</a:t>
            </a:r>
          </a:p>
          <a:p>
            <a:r>
              <a:rPr lang="en-US"/>
              <a:t>A microwave was found to be the cheapest option, costing only 8p a day to use, or £30 annually.</a:t>
            </a:r>
          </a:p>
          <a:p>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F39300F6-CB63-4B20-97F0-485A3625632E}" type="slidenum">
              <a:rPr lang="en-GB" smtClean="0"/>
              <a:t>17</a:t>
            </a:fld>
            <a:endParaRPr lang="en-GB"/>
          </a:p>
        </p:txBody>
      </p:sp>
    </p:spTree>
    <p:extLst>
      <p:ext uri="{BB962C8B-B14F-4D97-AF65-F5344CB8AC3E}">
        <p14:creationId xmlns:p14="http://schemas.microsoft.com/office/powerpoint/2010/main" val="3718299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Homemade – canned basic – premium comparison</a:t>
            </a:r>
          </a:p>
          <a:p>
            <a:r>
              <a:rPr lang="en-GB"/>
              <a:t>Nutritional analysis</a:t>
            </a:r>
          </a:p>
          <a:p>
            <a:r>
              <a:rPr lang="en-GB"/>
              <a:t>Costing</a:t>
            </a:r>
          </a:p>
          <a:p>
            <a:r>
              <a:rPr lang="en-GB"/>
              <a:t>Sensory analysis</a:t>
            </a:r>
          </a:p>
          <a:p>
            <a:r>
              <a:rPr lang="en-GB"/>
              <a:t>Food labels</a:t>
            </a:r>
          </a:p>
        </p:txBody>
      </p:sp>
      <p:sp>
        <p:nvSpPr>
          <p:cNvPr id="4" name="Slide Number Placeholder 3"/>
          <p:cNvSpPr>
            <a:spLocks noGrp="1"/>
          </p:cNvSpPr>
          <p:nvPr>
            <p:ph type="sldNum" sz="quarter" idx="5"/>
          </p:nvPr>
        </p:nvSpPr>
        <p:spPr/>
        <p:txBody>
          <a:bodyPr/>
          <a:lstStyle/>
          <a:p>
            <a:fld id="{F39300F6-CB63-4B20-97F0-485A3625632E}" type="slidenum">
              <a:rPr lang="en-GB" smtClean="0"/>
              <a:t>22</a:t>
            </a:fld>
            <a:endParaRPr lang="en-GB"/>
          </a:p>
        </p:txBody>
      </p:sp>
    </p:spTree>
    <p:extLst>
      <p:ext uri="{BB962C8B-B14F-4D97-AF65-F5344CB8AC3E}">
        <p14:creationId xmlns:p14="http://schemas.microsoft.com/office/powerpoint/2010/main" val="111263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9300F6-CB63-4B20-97F0-485A3625632E}" type="slidenum">
              <a:rPr lang="en-GB" smtClean="0"/>
              <a:t>24</a:t>
            </a:fld>
            <a:endParaRPr lang="en-GB"/>
          </a:p>
        </p:txBody>
      </p:sp>
    </p:spTree>
    <p:extLst>
      <p:ext uri="{BB962C8B-B14F-4D97-AF65-F5344CB8AC3E}">
        <p14:creationId xmlns:p14="http://schemas.microsoft.com/office/powerpoint/2010/main" val="2680154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9300F6-CB63-4B20-97F0-485A3625632E}" type="slidenum">
              <a:rPr lang="en-GB" smtClean="0"/>
              <a:t>25</a:t>
            </a:fld>
            <a:endParaRPr lang="en-GB"/>
          </a:p>
        </p:txBody>
      </p:sp>
    </p:spTree>
    <p:extLst>
      <p:ext uri="{BB962C8B-B14F-4D97-AF65-F5344CB8AC3E}">
        <p14:creationId xmlns:p14="http://schemas.microsoft.com/office/powerpoint/2010/main" val="1463919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a diary-free mealie bread - substitute the butter and milk with plant-based versions. </a:t>
            </a:r>
          </a:p>
        </p:txBody>
      </p:sp>
      <p:sp>
        <p:nvSpPr>
          <p:cNvPr id="4" name="Slide Number Placeholder 3"/>
          <p:cNvSpPr>
            <a:spLocks noGrp="1"/>
          </p:cNvSpPr>
          <p:nvPr>
            <p:ph type="sldNum" sz="quarter" idx="5"/>
          </p:nvPr>
        </p:nvSpPr>
        <p:spPr/>
        <p:txBody>
          <a:bodyPr/>
          <a:lstStyle/>
          <a:p>
            <a:fld id="{F39300F6-CB63-4B20-97F0-485A3625632E}" type="slidenum">
              <a:rPr lang="en-GB" smtClean="0"/>
              <a:t>26</a:t>
            </a:fld>
            <a:endParaRPr lang="en-GB"/>
          </a:p>
        </p:txBody>
      </p:sp>
    </p:spTree>
    <p:extLst>
      <p:ext uri="{BB962C8B-B14F-4D97-AF65-F5344CB8AC3E}">
        <p14:creationId xmlns:p14="http://schemas.microsoft.com/office/powerpoint/2010/main" val="655859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t>  </a:t>
            </a:r>
            <a:endParaRPr lang="en-US">
              <a:cs typeface="Calibri"/>
            </a:endParaRPr>
          </a:p>
        </p:txBody>
      </p:sp>
      <p:sp>
        <p:nvSpPr>
          <p:cNvPr id="4" name="Slide Number Placeholder 3"/>
          <p:cNvSpPr>
            <a:spLocks noGrp="1"/>
          </p:cNvSpPr>
          <p:nvPr>
            <p:ph type="sldNum" sz="quarter" idx="5"/>
          </p:nvPr>
        </p:nvSpPr>
        <p:spPr/>
        <p:txBody>
          <a:bodyPr/>
          <a:lstStyle/>
          <a:p>
            <a:fld id="{F39300F6-CB63-4B20-97F0-485A3625632E}" type="slidenum">
              <a:rPr lang="en-GB" smtClean="0"/>
              <a:t>27</a:t>
            </a:fld>
            <a:endParaRPr lang="en-GB"/>
          </a:p>
        </p:txBody>
      </p:sp>
    </p:spTree>
    <p:extLst>
      <p:ext uri="{BB962C8B-B14F-4D97-AF65-F5344CB8AC3E}">
        <p14:creationId xmlns:p14="http://schemas.microsoft.com/office/powerpoint/2010/main" val="1063815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9300F6-CB63-4B20-97F0-485A3625632E}" type="slidenum">
              <a:rPr lang="en-GB" smtClean="0"/>
              <a:t>34</a:t>
            </a:fld>
            <a:endParaRPr lang="en-GB"/>
          </a:p>
        </p:txBody>
      </p:sp>
    </p:spTree>
    <p:extLst>
      <p:ext uri="{BB962C8B-B14F-4D97-AF65-F5344CB8AC3E}">
        <p14:creationId xmlns:p14="http://schemas.microsoft.com/office/powerpoint/2010/main" val="1403230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9300F6-CB63-4B20-97F0-485A3625632E}" type="slidenum">
              <a:rPr lang="en-GB" smtClean="0"/>
              <a:t>4</a:t>
            </a:fld>
            <a:endParaRPr lang="en-GB"/>
          </a:p>
        </p:txBody>
      </p:sp>
    </p:spTree>
    <p:extLst>
      <p:ext uri="{BB962C8B-B14F-4D97-AF65-F5344CB8AC3E}">
        <p14:creationId xmlns:p14="http://schemas.microsoft.com/office/powerpoint/2010/main" val="3515856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9300F6-CB63-4B20-97F0-485A3625632E}" type="slidenum">
              <a:rPr lang="en-GB" smtClean="0"/>
              <a:t>5</a:t>
            </a:fld>
            <a:endParaRPr lang="en-GB"/>
          </a:p>
        </p:txBody>
      </p:sp>
    </p:spTree>
    <p:extLst>
      <p:ext uri="{BB962C8B-B14F-4D97-AF65-F5344CB8AC3E}">
        <p14:creationId xmlns:p14="http://schemas.microsoft.com/office/powerpoint/2010/main" val="3958324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Interesting and informative articles:</a:t>
            </a:r>
          </a:p>
          <a:p>
            <a:r>
              <a:rPr lang="en-US">
                <a:hlinkClick r:id="rId3"/>
              </a:rPr>
              <a:t>https://www.bigissue.com/news/social-justice/food-poverty-in-the-uk-the-causes-figures-and-solutions/</a:t>
            </a:r>
            <a:r>
              <a:rPr lang="en-US"/>
              <a:t> </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F39300F6-CB63-4B20-97F0-485A3625632E}" type="slidenum">
              <a:rPr lang="en-GB" smtClean="0"/>
              <a:t>8</a:t>
            </a:fld>
            <a:endParaRPr lang="en-GB"/>
          </a:p>
        </p:txBody>
      </p:sp>
    </p:spTree>
    <p:extLst>
      <p:ext uri="{BB962C8B-B14F-4D97-AF65-F5344CB8AC3E}">
        <p14:creationId xmlns:p14="http://schemas.microsoft.com/office/powerpoint/2010/main" val="88153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How many grams do you think is a portion? About palm size</a:t>
            </a:r>
          </a:p>
          <a:p>
            <a:r>
              <a:rPr lang="en-GB"/>
              <a:t>Examples of wholegrains – with every meal</a:t>
            </a:r>
          </a:p>
          <a:p>
            <a:endParaRPr lang="en-GB"/>
          </a:p>
          <a:p>
            <a:pPr marL="296863" indent="-285750">
              <a:buClr>
                <a:schemeClr val="accent1"/>
              </a:buClr>
              <a:buFont typeface="Arial" panose="020B0604020202020204" pitchFamily="34" charset="0"/>
              <a:buChar char="•"/>
            </a:pPr>
            <a:r>
              <a:rPr lang="en-US" sz="2000"/>
              <a:t>Portion examples:</a:t>
            </a:r>
          </a:p>
          <a:p>
            <a:pPr marL="1028700" lvl="1" indent="-342900">
              <a:spcBef>
                <a:spcPts val="1000"/>
              </a:spcBef>
              <a:buClr>
                <a:srgbClr val="53B058"/>
              </a:buClr>
              <a:defRPr/>
            </a:pPr>
            <a:r>
              <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2 handfuls of dried pasta shapes or rice (75g);</a:t>
            </a:r>
          </a:p>
          <a:p>
            <a:pPr marL="1028700" lvl="1" indent="-342900">
              <a:spcBef>
                <a:spcPts val="1000"/>
              </a:spcBef>
              <a:buClr>
                <a:srgbClr val="53B058"/>
              </a:buClr>
              <a:defRPr/>
            </a:pPr>
            <a:r>
              <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 bunch of spaghetti the size of a £1 coin, measured using your finger and thumb (75g);</a:t>
            </a:r>
          </a:p>
          <a:p>
            <a:pPr marL="1028700" lvl="1" indent="-342900">
              <a:spcBef>
                <a:spcPts val="1000"/>
              </a:spcBef>
              <a:buClr>
                <a:srgbClr val="53B058"/>
              </a:buClr>
              <a:defRPr/>
            </a:pPr>
            <a:r>
              <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 baked potato about the size of your fist (220g);</a:t>
            </a:r>
          </a:p>
          <a:p>
            <a:pPr marL="1028700" lvl="1" indent="-342900">
              <a:spcBef>
                <a:spcPts val="1000"/>
              </a:spcBef>
              <a:buClr>
                <a:srgbClr val="53B058"/>
              </a:buClr>
              <a:defRPr/>
            </a:pPr>
            <a:r>
              <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About 3 handfuls of breakfast cereal (40g).</a:t>
            </a:r>
          </a:p>
          <a:p>
            <a:pPr marL="1028700" lvl="1" indent="-342900">
              <a:spcBef>
                <a:spcPts val="1000"/>
              </a:spcBef>
              <a:buClr>
                <a:srgbClr val="53B058"/>
              </a:buClr>
              <a:defRPr/>
            </a:pPr>
            <a:endPar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Protein - How much? – give examples throughout the 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Dairy - Examples with meals – what is a portion?</a:t>
            </a:r>
          </a:p>
          <a:p>
            <a:endParaRPr lang="en-GB"/>
          </a:p>
          <a:p>
            <a:pPr marL="296863" indent="-285750">
              <a:buClr>
                <a:schemeClr val="accent1"/>
              </a:buClr>
              <a:buFont typeface="Arial" panose="020B0604020202020204" pitchFamily="34" charset="0"/>
              <a:buChar char="•"/>
            </a:pPr>
            <a:r>
              <a:rPr lang="en-US" sz="2000"/>
              <a:t>Portions:  </a:t>
            </a:r>
            <a:r>
              <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 piece of cheddar cheese about the size of two thumbs together (30g).</a:t>
            </a:r>
          </a:p>
          <a:p>
            <a:pPr marL="296863" indent="-285750">
              <a:buClr>
                <a:schemeClr val="accent1"/>
              </a:buClr>
              <a:buFont typeface="Arial" panose="020B0604020202020204" pitchFamily="34" charset="0"/>
              <a:buChar char="•"/>
            </a:pPr>
            <a:endPar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11113" indent="0">
              <a:buClr>
                <a:schemeClr val="accent1"/>
              </a:buClr>
              <a:buFont typeface="Arial" panose="020B0604020202020204" pitchFamily="34" charset="0"/>
              <a:buNone/>
            </a:pPr>
            <a:endParaRPr kumimoji="0" lang="en-GB" sz="14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 </a:t>
            </a:r>
          </a:p>
          <a:p>
            <a:endParaRPr lang="en-GB"/>
          </a:p>
        </p:txBody>
      </p:sp>
      <p:sp>
        <p:nvSpPr>
          <p:cNvPr id="4" name="Slide Number Placeholder 3"/>
          <p:cNvSpPr>
            <a:spLocks noGrp="1"/>
          </p:cNvSpPr>
          <p:nvPr>
            <p:ph type="sldNum" sz="quarter" idx="5"/>
          </p:nvPr>
        </p:nvSpPr>
        <p:spPr/>
        <p:txBody>
          <a:bodyPr/>
          <a:lstStyle/>
          <a:p>
            <a:fld id="{F39300F6-CB63-4B20-97F0-485A3625632E}" type="slidenum">
              <a:rPr lang="en-GB" smtClean="0"/>
              <a:t>9</a:t>
            </a:fld>
            <a:endParaRPr lang="en-GB"/>
          </a:p>
        </p:txBody>
      </p:sp>
    </p:spTree>
    <p:extLst>
      <p:ext uri="{BB962C8B-B14F-4D97-AF65-F5344CB8AC3E}">
        <p14:creationId xmlns:p14="http://schemas.microsoft.com/office/powerpoint/2010/main" val="3103173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Sustainable choices – aim </a:t>
            </a:r>
            <a:r>
              <a:rPr lang="en-US"/>
              <a:t>for - healthy, affordable and accessible diet for everyone, and also have a lower impact on the environment</a:t>
            </a:r>
          </a:p>
          <a:p>
            <a:endParaRPr lang="en-US"/>
          </a:p>
          <a:p>
            <a:r>
              <a:rPr lang="en-US"/>
              <a:t>Animal foods provide high-quality protein and essential vitamins and minerals, such as calcium, iron, zinc, iodine and vitamin B12 often in a form that is easier to absorb and use. </a:t>
            </a:r>
            <a:endParaRPr lang="en-US">
              <a:cs typeface="Calibri" panose="020F0502020204030204"/>
            </a:endParaRPr>
          </a:p>
          <a:p>
            <a:r>
              <a:rPr lang="en-US"/>
              <a:t>Evidence suggests that it is not necessary to cut out meat or other animal source foods from our diet to be more sustainable. </a:t>
            </a:r>
          </a:p>
          <a:p>
            <a:r>
              <a:rPr lang="en-US"/>
              <a:t>But, we should also aim to expand our choice of protein-containing foods to include more plant-derived sources, such as beans and other pulses, nuts, seeds, and plant-based meat alternatives, for example those based on pulses such as soya or on mycoprotein, provided they are not high in saturated fat or salt.</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39300F6-CB63-4B20-97F0-485A3625632E}" type="slidenum">
              <a:rPr lang="en-GB" smtClean="0"/>
              <a:t>10</a:t>
            </a:fld>
            <a:endParaRPr lang="en-GB"/>
          </a:p>
        </p:txBody>
      </p:sp>
    </p:spTree>
    <p:extLst>
      <p:ext uri="{BB962C8B-B14F-4D97-AF65-F5344CB8AC3E}">
        <p14:creationId xmlns:p14="http://schemas.microsoft.com/office/powerpoint/2010/main" val="322554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Money - </a:t>
            </a:r>
            <a:r>
              <a:rPr lang="en-GB"/>
              <a:t>when produce is out of season in your area, they either have to be grown in managed conditions or transported from the other side of the world. Costs are passed on to the consumer. </a:t>
            </a:r>
            <a:endParaRPr lang="en-US"/>
          </a:p>
          <a:p>
            <a:r>
              <a:rPr lang="en-US">
                <a:cs typeface="Calibri"/>
              </a:rPr>
              <a:t>Taste - </a:t>
            </a:r>
            <a:r>
              <a:rPr lang="en-US"/>
              <a:t>Seasonal produce comes such a short distance that it doesn’t spoil on the way.  It’s harvested at the very best time, so taste is </a:t>
            </a:r>
            <a:r>
              <a:rPr lang="en-US" err="1"/>
              <a:t>maximised</a:t>
            </a:r>
            <a:r>
              <a:rPr lang="en-US"/>
              <a:t>. Importing means produce needs to be picked early and left to mature in cargo holds and storage containers</a:t>
            </a:r>
            <a:endParaRPr lang="en-US">
              <a:ea typeface="Calibri"/>
              <a:cs typeface="Calibri"/>
            </a:endParaRPr>
          </a:p>
          <a:p>
            <a:r>
              <a:rPr lang="en-US">
                <a:ea typeface="Calibri"/>
                <a:cs typeface="Calibri"/>
              </a:rPr>
              <a:t>Nutrient rich - </a:t>
            </a:r>
            <a:r>
              <a:rPr lang="en-US"/>
              <a:t> nutrient content of fruits and vegetables varies according to season, climate and level of ripeness. However, it has been shown that produce is more nutrient-rich right after being harvested.</a:t>
            </a:r>
            <a:endParaRPr lang="en-US">
              <a:ea typeface="Calibri"/>
              <a:cs typeface="Calibri"/>
            </a:endParaRPr>
          </a:p>
          <a:p>
            <a:r>
              <a:rPr lang="en-US"/>
              <a:t>Consuming frozen and tinned fruit and vegetables is way of including a bigger variety of plants in the diet, as these can be stored for a long period of time and consumed out of season. </a:t>
            </a:r>
            <a:endParaRPr lang="en-US">
              <a:cs typeface="Calibri" panose="020F0502020204030204"/>
            </a:endParaRPr>
          </a:p>
          <a:p>
            <a:endParaRPr lang="en-US">
              <a:ea typeface="Calibri"/>
              <a:cs typeface="Calibri"/>
            </a:endParaRPr>
          </a:p>
          <a:p>
            <a:r>
              <a:rPr lang="en-US">
                <a:ea typeface="Calibri"/>
                <a:cs typeface="Calibri"/>
              </a:rPr>
              <a:t>Apples – good discussion point: local grown v imports.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F39300F6-CB63-4B20-97F0-485A3625632E}" type="slidenum">
              <a:rPr lang="en-GB" smtClean="0"/>
              <a:t>11</a:t>
            </a:fld>
            <a:endParaRPr lang="en-GB"/>
          </a:p>
        </p:txBody>
      </p:sp>
    </p:spTree>
    <p:extLst>
      <p:ext uri="{BB962C8B-B14F-4D97-AF65-F5344CB8AC3E}">
        <p14:creationId xmlns:p14="http://schemas.microsoft.com/office/powerpoint/2010/main" val="2295687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Shopping for food introductory guide and supporting resources – designed to support pupils with additional needs </a:t>
            </a:r>
          </a:p>
          <a:p>
            <a:endParaRPr lang="en-US">
              <a:cs typeface="Calibri"/>
            </a:endParaRPr>
          </a:p>
          <a:p>
            <a:r>
              <a:rPr lang="en-US"/>
              <a:t>Kantar - Four-week grocery price inflation has also hit another record high since Kantar began tracking prices in this way in 2008, now sitting at 14.7%.</a:t>
            </a:r>
            <a:endParaRPr lang="en-US">
              <a:cs typeface="Calibri"/>
            </a:endParaRPr>
          </a:p>
          <a:p>
            <a:r>
              <a:rPr lang="en-US"/>
              <a:t>Own label sales have jumped again by 10.3% over the latest four weeks </a:t>
            </a:r>
          </a:p>
          <a:p>
            <a:endParaRPr lang="en-US">
              <a:ea typeface="Calibri" panose="020F0502020204030204"/>
              <a:cs typeface="Calibri"/>
            </a:endParaRPr>
          </a:p>
          <a:p>
            <a:r>
              <a:rPr lang="en-US"/>
              <a:t>Ever noticed that the milk is at the very back of the shop, the bread at the other end and the washing-up liquid somewhere in the middle? Supermarkets do this on purpose to make sure you walk past every shelf, even when you're only there for a few basic essentials. </a:t>
            </a:r>
            <a:endParaRPr lang="en-US">
              <a:ea typeface="Calibri" panose="020F0502020204030204"/>
              <a:cs typeface="Calibri"/>
            </a:endParaRPr>
          </a:p>
        </p:txBody>
      </p:sp>
      <p:sp>
        <p:nvSpPr>
          <p:cNvPr id="4" name="Slide Number Placeholder 3"/>
          <p:cNvSpPr>
            <a:spLocks noGrp="1"/>
          </p:cNvSpPr>
          <p:nvPr>
            <p:ph type="sldNum" sz="quarter" idx="5"/>
          </p:nvPr>
        </p:nvSpPr>
        <p:spPr/>
        <p:txBody>
          <a:bodyPr/>
          <a:lstStyle/>
          <a:p>
            <a:fld id="{F39300F6-CB63-4B20-97F0-485A3625632E}" type="slidenum">
              <a:rPr lang="en-GB" smtClean="0"/>
              <a:t>12</a:t>
            </a:fld>
            <a:endParaRPr lang="en-GB"/>
          </a:p>
        </p:txBody>
      </p:sp>
    </p:spTree>
    <p:extLst>
      <p:ext uri="{BB962C8B-B14F-4D97-AF65-F5344CB8AC3E}">
        <p14:creationId xmlns:p14="http://schemas.microsoft.com/office/powerpoint/2010/main" val="732217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323232"/>
                </a:solidFill>
                <a:effectLst/>
                <a:latin typeface="open sans" panose="020B0606030504020204" pitchFamily="34" charset="0"/>
              </a:rPr>
              <a:t>This is one third of all food produced for human consumption, according to the Food and Agriculture Organization (FAO) of the United Nations. In the UK, we throw away 6.6 million tonnes of household food waste a year in the UK, almost three quarters is food we could have eaten</a:t>
            </a:r>
            <a:endParaRPr lang="en-GB" b="1" i="0">
              <a:solidFill>
                <a:srgbClr val="263143"/>
              </a:solidFill>
              <a:effectLst/>
              <a:latin typeface="Helvetica" panose="020B0604020202020204" pitchFamily="34" charset="0"/>
            </a:endParaRPr>
          </a:p>
          <a:p>
            <a:endParaRPr lang="en-GB" b="1" i="0">
              <a:solidFill>
                <a:srgbClr val="263143"/>
              </a:solidFill>
              <a:effectLst/>
              <a:latin typeface="Helvetica" panose="020B0604020202020204" pitchFamily="34" charset="0"/>
            </a:endParaRPr>
          </a:p>
          <a:p>
            <a:endParaRPr lang="en-GB" b="1" i="0">
              <a:solidFill>
                <a:srgbClr val="263143"/>
              </a:solidFill>
              <a:effectLst/>
              <a:latin typeface="Helvetica" panose="020B0604020202020204" pitchFamily="34" charset="0"/>
            </a:endParaRPr>
          </a:p>
          <a:p>
            <a:r>
              <a:rPr lang="en-GB" b="1" i="0">
                <a:solidFill>
                  <a:srgbClr val="263143"/>
                </a:solidFill>
                <a:effectLst/>
                <a:latin typeface="Helvetica" panose="020B0604020202020204" pitchFamily="34" charset="0"/>
              </a:rPr>
              <a:t>Use by’ dates do not always mean ‘eat by’.</a:t>
            </a:r>
            <a:r>
              <a:rPr lang="en-GB" b="0" i="0">
                <a:solidFill>
                  <a:srgbClr val="263143"/>
                </a:solidFill>
                <a:effectLst/>
                <a:latin typeface="Helvetica" panose="020B0604020202020204" pitchFamily="34" charset="0"/>
              </a:rPr>
              <a:t> If a food can be frozen then its life can be extended beyond the ‘use by’ date. Follow the instructions on the packaging carefully such as ‘freeze on the day of purchase’ ‘defrost thoroughly before use and use within 24 hours’ or ‘cook from frozen’.</a:t>
            </a:r>
            <a:endParaRPr lang="en-GB"/>
          </a:p>
        </p:txBody>
      </p:sp>
      <p:sp>
        <p:nvSpPr>
          <p:cNvPr id="4" name="Slide Number Placeholder 3"/>
          <p:cNvSpPr>
            <a:spLocks noGrp="1"/>
          </p:cNvSpPr>
          <p:nvPr>
            <p:ph type="sldNum" sz="quarter" idx="5"/>
          </p:nvPr>
        </p:nvSpPr>
        <p:spPr/>
        <p:txBody>
          <a:bodyPr/>
          <a:lstStyle/>
          <a:p>
            <a:fld id="{F39300F6-CB63-4B20-97F0-485A3625632E}" type="slidenum">
              <a:rPr lang="en-GB" smtClean="0"/>
              <a:t>15</a:t>
            </a:fld>
            <a:endParaRPr lang="en-GB"/>
          </a:p>
        </p:txBody>
      </p:sp>
    </p:spTree>
    <p:extLst>
      <p:ext uri="{BB962C8B-B14F-4D97-AF65-F5344CB8AC3E}">
        <p14:creationId xmlns:p14="http://schemas.microsoft.com/office/powerpoint/2010/main" val="623567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C33D86"/>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C33D86"/>
                </a:solidFill>
                <a:latin typeface="Arial" charset="0"/>
                <a:ea typeface="Arial" charset="0"/>
                <a:cs typeface="Arial" charset="0"/>
              </a:defRPr>
            </a:lvl1pPr>
          </a:lstStyle>
          <a:p>
            <a:r>
              <a:rPr lang="en-US"/>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F2E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C33D86"/>
                </a:solidFill>
                <a:latin typeface="Arial" charset="0"/>
                <a:ea typeface="Arial" charset="0"/>
                <a:cs typeface="Arial" charset="0"/>
              </a:defRPr>
            </a:lvl1pPr>
          </a:lstStyle>
          <a:p>
            <a:r>
              <a:rPr lang="en-US"/>
              <a:t>Heading</a:t>
            </a:r>
          </a:p>
        </p:txBody>
      </p:sp>
    </p:spTree>
    <p:extLst>
      <p:ext uri="{BB962C8B-B14F-4D97-AF65-F5344CB8AC3E}">
        <p14:creationId xmlns:p14="http://schemas.microsoft.com/office/powerpoint/2010/main" val="28000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C33D86"/>
                </a:solidFill>
                <a:latin typeface="Arial" charset="0"/>
                <a:ea typeface="Arial" charset="0"/>
                <a:cs typeface="Arial" charset="0"/>
              </a:defRPr>
            </a:lvl1pPr>
          </a:lstStyle>
          <a:p>
            <a:r>
              <a:rPr lang="en-US"/>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 here</a:t>
            </a:r>
          </a:p>
        </p:txBody>
      </p:sp>
    </p:spTree>
    <p:extLst>
      <p:ext uri="{BB962C8B-B14F-4D97-AF65-F5344CB8AC3E}">
        <p14:creationId xmlns:p14="http://schemas.microsoft.com/office/powerpoint/2010/main" val="121563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C33D86"/>
                </a:solidFill>
                <a:latin typeface="Arial" charset="0"/>
                <a:ea typeface="Arial" charset="0"/>
                <a:cs typeface="Arial" charset="0"/>
              </a:defRPr>
            </a:lvl1pPr>
          </a:lstStyle>
          <a:p>
            <a:r>
              <a:rPr lang="en-US"/>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 here</a:t>
            </a:r>
          </a:p>
        </p:txBody>
      </p:sp>
    </p:spTree>
    <p:extLst>
      <p:ext uri="{BB962C8B-B14F-4D97-AF65-F5344CB8AC3E}">
        <p14:creationId xmlns:p14="http://schemas.microsoft.com/office/powerpoint/2010/main" val="15513439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hyperlink" Target="http://www.foodafactoflife.org.uk/" TargetMode="Externa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5"/>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a:t>
            </a:r>
            <a:r>
              <a:rPr lang="en-US" sz="900" b="0" i="0" baseline="0">
                <a:solidFill>
                  <a:schemeClr val="tx1"/>
                </a:solidFill>
                <a:latin typeface="Arial" charset="0"/>
                <a:ea typeface="Arial" charset="0"/>
                <a:cs typeface="Arial" charset="0"/>
              </a:rPr>
              <a:t> Food – </a:t>
            </a:r>
            <a:r>
              <a:rPr lang="en-US" sz="900" b="0" i="0">
                <a:solidFill>
                  <a:schemeClr val="tx1"/>
                </a:solidFill>
                <a:latin typeface="Arial" charset="0"/>
                <a:ea typeface="Arial" charset="0"/>
                <a:cs typeface="Arial" charset="0"/>
              </a:rPr>
              <a:t>a fact of life 2022</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725" y="-179973"/>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243930415"/>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nutrition.org.uk/putting-it-into-practice/some-tips-to-save-money-on-food/" TargetMode="Externa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cannedfood.co.uk/health-nutrition/" TargetMode="External"/><Relationship Id="rId2" Type="http://schemas.openxmlformats.org/officeDocument/2006/relationships/hyperlink" Target="https://www.cannedfood.co.uk/recipes/" TargetMode="Externa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jpeg"/><Relationship Id="rId9"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foodafactoflife.org.uk/recipes/aset-global-cuisines/eastern-asian/asian-style-hoisin-noodles/"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explorefood.foodafactoflife.org.uk/" TargetMode="External"/><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foodafactoflife.org.uk/media/6684/tasting-commercial-soups-ws-1416c.doc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6.jp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recipes/?q=burgers" TargetMode="External"/><Relationship Id="rId7" Type="http://schemas.openxmlformats.org/officeDocument/2006/relationships/hyperlink" Target="https://www.foodafactoflife.org.uk/professional-development/teaching-and-learning/planning-and-teaching/the-future-of-food-education/global-cuisine-recipes/" TargetMode="External"/><Relationship Id="rId2" Type="http://schemas.openxmlformats.org/officeDocument/2006/relationships/hyperlink" Target="https://www.foodafactoflife.org.uk/recipes/?q=pizza&amp;sort=relevance&amp;size=12" TargetMode="External"/><Relationship Id="rId1" Type="http://schemas.openxmlformats.org/officeDocument/2006/relationships/slideLayout" Target="../slideLayouts/slideLayout3.xml"/><Relationship Id="rId6" Type="http://schemas.openxmlformats.org/officeDocument/2006/relationships/image" Target="../media/image47.jpeg"/><Relationship Id="rId5" Type="http://schemas.openxmlformats.org/officeDocument/2006/relationships/hyperlink" Target="https://www.foodafactoflife.org.uk/recipes/?q=curry" TargetMode="External"/><Relationship Id="rId4" Type="http://schemas.openxmlformats.org/officeDocument/2006/relationships/hyperlink" Target="https://www.foodafactoflife.org.uk/recipes/?q=fajitas"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okingonabootstrap.com/" TargetMode="External"/><Relationship Id="rId13" Type="http://schemas.openxmlformats.org/officeDocument/2006/relationships/hyperlink" Target="https://my.morrisons.com/blog/food/healthy-meals-on-a-budget/" TargetMode="External"/><Relationship Id="rId3" Type="http://schemas.openxmlformats.org/officeDocument/2006/relationships/hyperlink" Target="https://www.aldi.co.uk/c/recipes" TargetMode="External"/><Relationship Id="rId7" Type="http://schemas.openxmlformats.org/officeDocument/2006/relationships/hyperlink" Target="https://www.cannedfood.co.uk/" TargetMode="External"/><Relationship Id="rId12" Type="http://schemas.openxmlformats.org/officeDocument/2006/relationships/hyperlink" Target="https://www.simplybeefandlamb.co.uk/recipes/" TargetMode="External"/><Relationship Id="rId2" Type="http://schemas.openxmlformats.org/officeDocument/2006/relationships/notesSlide" Target="../notesSlides/notesSlide12.xml"/><Relationship Id="rId16" Type="http://schemas.openxmlformats.org/officeDocument/2006/relationships/hyperlink" Target="https://www.foodafactoflife.org.uk/professional-development/teaching-and-learning/planning-and-teaching/the-future-of-food-education/global-cuisine-recipes/" TargetMode="External"/><Relationship Id="rId1" Type="http://schemas.openxmlformats.org/officeDocument/2006/relationships/slideLayout" Target="../slideLayouts/slideLayout5.xml"/><Relationship Id="rId6" Type="http://schemas.openxmlformats.org/officeDocument/2006/relationships/hyperlink" Target="https://www.nutrition.org.uk/healthy-eating-week/resources/recipes/" TargetMode="External"/><Relationship Id="rId11" Type="http://schemas.openxmlformats.org/officeDocument/2006/relationships/hyperlink" Target="https://www.lovepork.co.uk/collections/budget-friendly-recipes/" TargetMode="External"/><Relationship Id="rId5" Type="http://schemas.openxmlformats.org/officeDocument/2006/relationships/hyperlink" Target="https://www.bbc.co.uk/food/budget" TargetMode="External"/><Relationship Id="rId15" Type="http://schemas.openxmlformats.org/officeDocument/2006/relationships/image" Target="../media/image48.jpeg"/><Relationship Id="rId10" Type="http://schemas.openxmlformats.org/officeDocument/2006/relationships/hyperlink" Target="https://recipes.lidl.co.uk/" TargetMode="External"/><Relationship Id="rId4" Type="http://schemas.openxmlformats.org/officeDocument/2006/relationships/hyperlink" Target="https://www.asda.com/good-living/category/budget-meals" TargetMode="External"/><Relationship Id="rId9" Type="http://schemas.openxmlformats.org/officeDocument/2006/relationships/hyperlink" Target="https://www.jamieoliver.com/budget-friendly-recipes/" TargetMode="External"/><Relationship Id="rId14" Type="http://schemas.openxmlformats.org/officeDocument/2006/relationships/hyperlink" Target="https://realfood.tesco.com/budget-meals.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55.png"/><Relationship Id="rId4" Type="http://schemas.openxmlformats.org/officeDocument/2006/relationships/image" Target="../media/image5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hyperlink" Target="https://www.nutrition.org.uk/putting-it-into-practice/some-tips-to-save-money-on-food/" TargetMode="External"/><Relationship Id="rId3" Type="http://schemas.openxmlformats.org/officeDocument/2006/relationships/hyperlink" Target="https://www.foodafactoflife.org.uk/11-14-years/nutritional-analysis-11-14-years/" TargetMode="External"/><Relationship Id="rId7" Type="http://schemas.openxmlformats.org/officeDocument/2006/relationships/hyperlink" Target="https://www.youtube.com/watch?v=s30BuqqpzUE" TargetMode="External"/><Relationship Id="rId2" Type="http://schemas.openxmlformats.org/officeDocument/2006/relationships/hyperlink" Target="https://www.foodafactoflife.org.uk/media/3vna0gye/cooking-on-a-budget-classroom-activities.docx" TargetMode="External"/><Relationship Id="rId1" Type="http://schemas.openxmlformats.org/officeDocument/2006/relationships/slideLayout" Target="../slideLayouts/slideLayout5.xml"/><Relationship Id="rId6" Type="http://schemas.openxmlformats.org/officeDocument/2006/relationships/hyperlink" Target="https://www.foodafactoflife.org.uk/media/12hnox2l/food-skills-and-food-waste-web.pptx" TargetMode="External"/><Relationship Id="rId5" Type="http://schemas.openxmlformats.org/officeDocument/2006/relationships/hyperlink" Target="https://youtu.be/Ua4lbIlvTLA" TargetMode="External"/><Relationship Id="rId4" Type="http://schemas.openxmlformats.org/officeDocument/2006/relationships/hyperlink" Target="https://www.foodafactoflife.org.uk/media/xr2khc1d/tackling-food-waste-web.pptx" TargetMode="External"/><Relationship Id="rId9" Type="http://schemas.openxmlformats.org/officeDocument/2006/relationships/image" Target="../media/image57.png"/></Relationships>
</file>

<file path=ppt/slides/_rels/slide39.xml.rels><?xml version="1.0" encoding="UTF-8" standalone="yes"?>
<Relationships xmlns="http://schemas.openxmlformats.org/package/2006/relationships"><Relationship Id="rId8" Type="http://schemas.openxmlformats.org/officeDocument/2006/relationships/hyperlink" Target="https://foodafactoflife.org.uk/media/5940/the-economy-of-food-ppt-1416ca.pptx" TargetMode="External"/><Relationship Id="rId3" Type="http://schemas.openxmlformats.org/officeDocument/2006/relationships/hyperlink" Target="https://foodafactoflife.org.uk/media/7184/budgeting.pptx" TargetMode="External"/><Relationship Id="rId7" Type="http://schemas.openxmlformats.org/officeDocument/2006/relationships/hyperlink" Target="https://foodafactoflife.org.uk/media/vvohhrck/hsd_web.pptx" TargetMode="External"/><Relationship Id="rId12" Type="http://schemas.openxmlformats.org/officeDocument/2006/relationships/hyperlink" Target="https://www.nutrition.org.uk/media/oh0jafxd/bnf-try-swap-change-planner_web.pdf" TargetMode="External"/><Relationship Id="rId2" Type="http://schemas.openxmlformats.org/officeDocument/2006/relationships/hyperlink" Target="https://www.foodafactoflife.org.uk/media/3wdhmfco/food-sci-key-terms_final-version.pdf" TargetMode="External"/><Relationship Id="rId1" Type="http://schemas.openxmlformats.org/officeDocument/2006/relationships/slideLayout" Target="../slideLayouts/slideLayout5.xml"/><Relationship Id="rId6" Type="http://schemas.openxmlformats.org/officeDocument/2006/relationships/hyperlink" Target="https://foodafactoflife.org.uk/11-14-years/healthy-sustainable-diets-11-14-years/" TargetMode="External"/><Relationship Id="rId11" Type="http://schemas.openxmlformats.org/officeDocument/2006/relationships/hyperlink" Target="https://www.nutrition.org.uk/media/towdlo1k/pulses-resource.pdf" TargetMode="External"/><Relationship Id="rId5" Type="http://schemas.openxmlformats.org/officeDocument/2006/relationships/hyperlink" Target="https://foodafactoflife.org.uk/media/10076/ad-dis-shopping-ppt3-16-an.pptx" TargetMode="External"/><Relationship Id="rId10" Type="http://schemas.openxmlformats.org/officeDocument/2006/relationships/hyperlink" Target="https://www.nutrition.org.uk/media/hr5ful0l/weekly-meal-planner-blank-template.pdf" TargetMode="External"/><Relationship Id="rId4" Type="http://schemas.openxmlformats.org/officeDocument/2006/relationships/hyperlink" Target="https://foodafactoflife.org.uk/media/5939/working-to-a-budget-ws-1416ca.docx" TargetMode="External"/><Relationship Id="rId9" Type="http://schemas.openxmlformats.org/officeDocument/2006/relationships/hyperlink" Target="https://www.nutrition.org.uk/putting-it-into-practice/some-tips-to-save-money-on-foo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hyperlink" Target="https://foodafactoflife.org.uk/media/5424/resource-management-ws1416ca.docx" TargetMode="External"/><Relationship Id="rId13" Type="http://schemas.openxmlformats.org/officeDocument/2006/relationships/hyperlink" Target="https://www.lovebritishfood.co.uk/whats-in-season-when" TargetMode="External"/><Relationship Id="rId3" Type="http://schemas.openxmlformats.org/officeDocument/2006/relationships/hyperlink" Target="https://foodafactoflife.org.uk/media/9174/food-waste-ws-1416ca.docx" TargetMode="External"/><Relationship Id="rId7" Type="http://schemas.openxmlformats.org/officeDocument/2006/relationships/hyperlink" Target="https://foodafactoflife.org.uk/media/9530/seasonality-ppt-1416wfcf.pptx" TargetMode="External"/><Relationship Id="rId12" Type="http://schemas.openxmlformats.org/officeDocument/2006/relationships/hyperlink" Target="https://www.bda.uk.com/resource/food-facts-eat-well-spend-less.html" TargetMode="External"/><Relationship Id="rId2" Type="http://schemas.openxmlformats.org/officeDocument/2006/relationships/hyperlink" Target="https://foodafactoflife.org.uk/media/5567/food-waste-ppt-1416.pptx" TargetMode="External"/><Relationship Id="rId1" Type="http://schemas.openxmlformats.org/officeDocument/2006/relationships/slideLayout" Target="../slideLayouts/slideLayout3.xml"/><Relationship Id="rId6" Type="http://schemas.openxmlformats.org/officeDocument/2006/relationships/hyperlink" Target="https://foodafactoflife.org.uk/media/5664/6-leftovers-instructions-sheet.docx" TargetMode="External"/><Relationship Id="rId11" Type="http://schemas.openxmlformats.org/officeDocument/2006/relationships/hyperlink" Target="https://foodafactoflife.org.uk/media/6838/seasonality-ppt-1416wfcf.pptx" TargetMode="External"/><Relationship Id="rId5" Type="http://schemas.openxmlformats.org/officeDocument/2006/relationships/hyperlink" Target="https://foodafactoflife.org.uk/media/3576/leftovers-c-316c5.docx" TargetMode="External"/><Relationship Id="rId10" Type="http://schemas.openxmlformats.org/officeDocument/2006/relationships/hyperlink" Target="https://foodafactoflife.org.uk/media/1896/seasonality-ppt-1114wfcf3.pptx" TargetMode="External"/><Relationship Id="rId4" Type="http://schemas.openxmlformats.org/officeDocument/2006/relationships/hyperlink" Target="https://foodafactoflife.org.uk/media/5418/using-leftovers-ppt-1416ca.pptx" TargetMode="External"/><Relationship Id="rId9" Type="http://schemas.openxmlformats.org/officeDocument/2006/relationships/hyperlink" Target="https://foodafactoflife.org.uk/media/2915/gastronomy-p-316.pdf" TargetMode="External"/><Relationship Id="rId14" Type="http://schemas.openxmlformats.org/officeDocument/2006/relationships/hyperlink" Target="https://www.bbcgoodfood.com/feature/budget"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6.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5.png"/><Relationship Id="rId17" Type="http://schemas.openxmlformats.org/officeDocument/2006/relationships/hyperlink" Target="https://explore-education-statistics.service.gov.uk/find-statistics/school-pupils-and-their-characteristics" TargetMode="External"/><Relationship Id="rId2" Type="http://schemas.openxmlformats.org/officeDocument/2006/relationships/notesSlide" Target="../notesSlides/notesSlide3.xml"/><Relationship Id="rId16" Type="http://schemas.openxmlformats.org/officeDocument/2006/relationships/image" Target="../media/image18.svg"/><Relationship Id="rId1" Type="http://schemas.openxmlformats.org/officeDocument/2006/relationships/slideLayout" Target="../slideLayouts/slideLayout3.xml"/><Relationship Id="rId6" Type="http://schemas.openxmlformats.org/officeDocument/2006/relationships/image" Target="../media/image10.svg"/><Relationship Id="rId11" Type="http://schemas.openxmlformats.org/officeDocument/2006/relationships/image" Target="../media/image14.svg"/><Relationship Id="rId5" Type="http://schemas.openxmlformats.org/officeDocument/2006/relationships/image" Target="../media/image9.png"/><Relationship Id="rId15" Type="http://schemas.openxmlformats.org/officeDocument/2006/relationships/image" Target="../media/image17.png"/><Relationship Id="rId10" Type="http://schemas.openxmlformats.org/officeDocument/2006/relationships/image" Target="../media/image13.png"/><Relationship Id="rId4" Type="http://schemas.openxmlformats.org/officeDocument/2006/relationships/image" Target="../media/image8.svg"/><Relationship Id="rId9" Type="http://schemas.openxmlformats.org/officeDocument/2006/relationships/hyperlink" Target="https://www.foodfoundation.org.uk/press-release/millions-adults-missing-meals-cost-living-crisis-bites" TargetMode="External"/><Relationship Id="rId14" Type="http://schemas.openxmlformats.org/officeDocument/2006/relationships/hyperlink" Target="https://www.food.gov.uk/about-us/fsa-22-06-09-household-food-insecurity-main-repor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hyperlink" Target="https://www.trusselltrust.org/" TargetMode="Externa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foodfoundation.org.uk/initiatives/food-insecurity-tracking" TargetMode="External"/><Relationship Id="rId1" Type="http://schemas.openxmlformats.org/officeDocument/2006/relationships/slideLayout" Target="../slideLayouts/slideLayout3.xml"/><Relationship Id="rId4" Type="http://schemas.openxmlformats.org/officeDocument/2006/relationships/hyperlink" Target="https://foodfoundation.org.uk/"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75" y="3088715"/>
            <a:ext cx="9144000" cy="733096"/>
          </a:xfrm>
        </p:spPr>
        <p:txBody>
          <a:bodyPr/>
          <a:lstStyle/>
          <a:p>
            <a:r>
              <a:rPr lang="en-GB"/>
              <a:t>Virtual practical workshop Cooking on a budget: Healthy, affordable dishes</a:t>
            </a:r>
            <a:endParaRPr lang="en-US"/>
          </a:p>
        </p:txBody>
      </p:sp>
      <p:sp>
        <p:nvSpPr>
          <p:cNvPr id="3" name="TextBox 2"/>
          <p:cNvSpPr txBox="1"/>
          <p:nvPr/>
        </p:nvSpPr>
        <p:spPr>
          <a:xfrm>
            <a:off x="1075075" y="4905806"/>
            <a:ext cx="2832782" cy="369332"/>
          </a:xfrm>
          <a:prstGeom prst="rect">
            <a:avLst/>
          </a:prstGeom>
          <a:noFill/>
        </p:spPr>
        <p:txBody>
          <a:bodyPr wrap="square" rtlCol="0">
            <a:spAutoFit/>
          </a:bodyPr>
          <a:lstStyle/>
          <a:p>
            <a:r>
              <a:rPr lang="en-US">
                <a:solidFill>
                  <a:schemeClr val="bg1"/>
                </a:solidFill>
                <a:latin typeface="Arial" panose="020B0604020202020204" pitchFamily="34" charset="0"/>
                <a:cs typeface="Arial" panose="020B0604020202020204" pitchFamily="34" charset="0"/>
              </a:rPr>
              <a:t>19 November 2022</a:t>
            </a:r>
            <a:endParaRPr lang="en-GB">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7AAAC-6D12-500B-E363-E971768B50A0}"/>
              </a:ext>
            </a:extLst>
          </p:cNvPr>
          <p:cNvSpPr>
            <a:spLocks noGrp="1"/>
          </p:cNvSpPr>
          <p:nvPr>
            <p:ph type="ctrTitle"/>
          </p:nvPr>
        </p:nvSpPr>
        <p:spPr/>
        <p:txBody>
          <a:bodyPr/>
          <a:lstStyle/>
          <a:p>
            <a:r>
              <a:rPr lang="en-GB"/>
              <a:t>Sustainable choices </a:t>
            </a:r>
          </a:p>
        </p:txBody>
      </p:sp>
      <p:sp>
        <p:nvSpPr>
          <p:cNvPr id="3" name="Subtitle 2">
            <a:extLst>
              <a:ext uri="{FF2B5EF4-FFF2-40B4-BE49-F238E27FC236}">
                <a16:creationId xmlns:a16="http://schemas.microsoft.com/office/drawing/2014/main" id="{27A9DFEF-ACF5-A63C-867F-74F4738C7643}"/>
              </a:ext>
            </a:extLst>
          </p:cNvPr>
          <p:cNvSpPr>
            <a:spLocks noGrp="1"/>
          </p:cNvSpPr>
          <p:nvPr>
            <p:ph type="subTitle" idx="1"/>
          </p:nvPr>
        </p:nvSpPr>
        <p:spPr>
          <a:xfrm>
            <a:off x="1169276" y="2571092"/>
            <a:ext cx="9720000" cy="3600000"/>
          </a:xfrm>
        </p:spPr>
        <p:txBody>
          <a:bodyPr/>
          <a:lstStyle/>
          <a:p>
            <a:pPr>
              <a:buNone/>
            </a:pPr>
            <a:r>
              <a:rPr lang="en-US" sz="2000">
                <a:latin typeface="Arial"/>
                <a:cs typeface="Arial"/>
              </a:rPr>
              <a:t>    In 2021 The British Nutrition Foundation conducted a review of recent research literature to find identify the main principles of a healthier and more sustainable diet. </a:t>
            </a:r>
            <a:r>
              <a:rPr lang="en-GB" sz="2000">
                <a:latin typeface="Arial"/>
                <a:cs typeface="Arial"/>
              </a:rPr>
              <a:t>The </a:t>
            </a:r>
            <a:r>
              <a:rPr lang="en-GB" sz="2000" i="1">
                <a:latin typeface="Arial"/>
                <a:cs typeface="Arial"/>
              </a:rPr>
              <a:t>six recommendations</a:t>
            </a:r>
            <a:r>
              <a:rPr lang="en-GB" sz="2000">
                <a:latin typeface="Arial"/>
                <a:cs typeface="Arial"/>
              </a:rPr>
              <a:t> for a healthy, sustainable diet, based on the review are:  </a:t>
            </a:r>
            <a:endParaRPr lang="en-GB" sz="2000" b="1">
              <a:latin typeface="Arial"/>
              <a:cs typeface="Arial"/>
            </a:endParaRPr>
          </a:p>
          <a:p>
            <a:pPr marL="800100" lvl="1" indent="-342900" algn="l">
              <a:buFont typeface="Arial" panose="020B0604020202020204" pitchFamily="34" charset="0"/>
              <a:buChar char="•"/>
            </a:pPr>
            <a:r>
              <a:rPr lang="en-GB" dirty="0">
                <a:latin typeface="Arial"/>
                <a:cs typeface="Arial"/>
              </a:rPr>
              <a:t>follow the Eatwell Guide;</a:t>
            </a:r>
            <a:endParaRPr lang="en-GB" dirty="0">
              <a:cs typeface="Arial"/>
            </a:endParaRPr>
          </a:p>
          <a:p>
            <a:pPr marL="800100" lvl="1" indent="-342900" algn="l">
              <a:buFont typeface="Arial" panose="020B0604020202020204" pitchFamily="34" charset="0"/>
              <a:buChar char="•"/>
            </a:pPr>
            <a:r>
              <a:rPr lang="en-GB" dirty="0">
                <a:latin typeface="Arial"/>
                <a:cs typeface="Arial"/>
              </a:rPr>
              <a:t>eat more fruit and vegetables;</a:t>
            </a:r>
            <a:endParaRPr lang="en-GB" dirty="0"/>
          </a:p>
          <a:p>
            <a:pPr marL="800100" lvl="1" indent="-342900" algn="l">
              <a:buFont typeface="Arial" panose="020B0604020202020204" pitchFamily="34" charset="0"/>
              <a:buChar char="•"/>
            </a:pPr>
            <a:r>
              <a:rPr lang="en-GB" dirty="0">
                <a:latin typeface="Arial"/>
                <a:cs typeface="Arial"/>
              </a:rPr>
              <a:t>diversify protein sources;</a:t>
            </a:r>
            <a:endParaRPr lang="en-GB" dirty="0"/>
          </a:p>
          <a:p>
            <a:pPr marL="800100" lvl="1" indent="-342900" algn="l">
              <a:buFont typeface="Arial" panose="020B0604020202020204" pitchFamily="34" charset="0"/>
              <a:buChar char="•"/>
            </a:pPr>
            <a:r>
              <a:rPr lang="en-GB" dirty="0">
                <a:latin typeface="Arial"/>
                <a:cs typeface="Arial"/>
              </a:rPr>
              <a:t>limit foods high in fat, salt or sugar;</a:t>
            </a:r>
            <a:endParaRPr lang="en-GB" dirty="0"/>
          </a:p>
          <a:p>
            <a:pPr marL="800100" lvl="1" indent="-342900" algn="l">
              <a:buFont typeface="Arial" panose="020B0604020202020204" pitchFamily="34" charset="0"/>
              <a:buChar char="•"/>
            </a:pPr>
            <a:r>
              <a:rPr lang="en-GB" dirty="0">
                <a:latin typeface="Arial"/>
                <a:cs typeface="Arial"/>
              </a:rPr>
              <a:t>choose sustainable fish and seafood;</a:t>
            </a:r>
            <a:endParaRPr lang="en-GB" dirty="0"/>
          </a:p>
          <a:p>
            <a:pPr marL="800100" lvl="1" indent="-342900" algn="l">
              <a:buFont typeface="Arial" panose="020B0604020202020204" pitchFamily="34" charset="0"/>
              <a:buChar char="•"/>
            </a:pPr>
            <a:r>
              <a:rPr lang="en-GB" dirty="0">
                <a:latin typeface="Arial"/>
                <a:cs typeface="Arial"/>
              </a:rPr>
              <a:t>waste less food.</a:t>
            </a:r>
            <a:endParaRPr lang="en-GB" dirty="0"/>
          </a:p>
          <a:p>
            <a:pPr>
              <a:buNone/>
            </a:pPr>
            <a:endParaRPr lang="en-GB" sz="2000"/>
          </a:p>
          <a:p>
            <a:pPr>
              <a:buNone/>
            </a:pPr>
            <a:endParaRPr lang="en-GB" sz="2000" b="1"/>
          </a:p>
          <a:p>
            <a:pPr>
              <a:buNone/>
            </a:pPr>
            <a:endParaRPr lang="en-GB" sz="2000" b="1"/>
          </a:p>
          <a:p>
            <a:pPr marL="0" indent="0">
              <a:buNone/>
            </a:pPr>
            <a:endParaRPr lang="en-GB"/>
          </a:p>
        </p:txBody>
      </p:sp>
      <p:pic>
        <p:nvPicPr>
          <p:cNvPr id="5" name="Picture 4" descr="A bowl of food&#10;&#10;Description automatically generated with medium confidence">
            <a:extLst>
              <a:ext uri="{FF2B5EF4-FFF2-40B4-BE49-F238E27FC236}">
                <a16:creationId xmlns:a16="http://schemas.microsoft.com/office/drawing/2014/main" id="{9121A0BC-528D-E767-9192-256D53A517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73686" y="3846006"/>
            <a:ext cx="3639388" cy="2427471"/>
          </a:xfrm>
          <a:prstGeom prst="rect">
            <a:avLst/>
          </a:prstGeom>
        </p:spPr>
      </p:pic>
    </p:spTree>
    <p:extLst>
      <p:ext uri="{BB962C8B-B14F-4D97-AF65-F5344CB8AC3E}">
        <p14:creationId xmlns:p14="http://schemas.microsoft.com/office/powerpoint/2010/main" val="3727711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C38D0-0285-9AD7-470D-8947CF447E4C}"/>
              </a:ext>
            </a:extLst>
          </p:cNvPr>
          <p:cNvSpPr>
            <a:spLocks noGrp="1"/>
          </p:cNvSpPr>
          <p:nvPr>
            <p:ph type="ctrTitle"/>
          </p:nvPr>
        </p:nvSpPr>
        <p:spPr/>
        <p:txBody>
          <a:bodyPr/>
          <a:lstStyle/>
          <a:p>
            <a:r>
              <a:rPr lang="en-GB"/>
              <a:t>Seasonality</a:t>
            </a:r>
          </a:p>
        </p:txBody>
      </p:sp>
      <p:sp>
        <p:nvSpPr>
          <p:cNvPr id="3" name="Subtitle 2">
            <a:extLst>
              <a:ext uri="{FF2B5EF4-FFF2-40B4-BE49-F238E27FC236}">
                <a16:creationId xmlns:a16="http://schemas.microsoft.com/office/drawing/2014/main" id="{14CDE0EF-97FD-90F3-35BC-4748314ECC29}"/>
              </a:ext>
            </a:extLst>
          </p:cNvPr>
          <p:cNvSpPr>
            <a:spLocks noGrp="1"/>
          </p:cNvSpPr>
          <p:nvPr>
            <p:ph type="subTitle" idx="1"/>
          </p:nvPr>
        </p:nvSpPr>
        <p:spPr>
          <a:xfrm>
            <a:off x="1169276" y="2571092"/>
            <a:ext cx="7671507" cy="3600000"/>
          </a:xfrm>
        </p:spPr>
        <p:txBody>
          <a:bodyPr/>
          <a:lstStyle/>
          <a:p>
            <a:pPr marL="0" indent="0">
              <a:buNone/>
            </a:pPr>
            <a:r>
              <a:rPr lang="en-GB">
                <a:latin typeface="Arial"/>
                <a:cs typeface="Arial"/>
              </a:rPr>
              <a:t>Eating seasonally means eating food that's naturally ripe and ready for harvest in your local area at the time.</a:t>
            </a:r>
          </a:p>
          <a:p>
            <a:pPr marL="0" indent="0">
              <a:buNone/>
            </a:pPr>
            <a:r>
              <a:rPr lang="en-GB">
                <a:latin typeface="Arial"/>
                <a:cs typeface="Arial"/>
              </a:rPr>
              <a:t>Benefits:</a:t>
            </a:r>
          </a:p>
          <a:p>
            <a:r>
              <a:rPr lang="en-GB" b="1">
                <a:latin typeface="Arial"/>
                <a:cs typeface="Arial"/>
              </a:rPr>
              <a:t>It saves money</a:t>
            </a:r>
            <a:r>
              <a:rPr lang="en-GB">
                <a:latin typeface="Arial"/>
                <a:cs typeface="Arial"/>
              </a:rPr>
              <a:t> – less cost to grow/transport </a:t>
            </a:r>
            <a:endParaRPr lang="en-GB">
              <a:cs typeface="Arial"/>
            </a:endParaRPr>
          </a:p>
          <a:p>
            <a:r>
              <a:rPr lang="en-GB" b="1">
                <a:latin typeface="Arial"/>
                <a:cs typeface="Arial"/>
              </a:rPr>
              <a:t>It tastes better – </a:t>
            </a:r>
            <a:r>
              <a:rPr lang="en-GB">
                <a:latin typeface="Arial"/>
                <a:cs typeface="Arial"/>
              </a:rPr>
              <a:t>less travelling time </a:t>
            </a:r>
          </a:p>
          <a:p>
            <a:r>
              <a:rPr lang="en-GB" b="1">
                <a:latin typeface="Arial"/>
                <a:cs typeface="Arial"/>
              </a:rPr>
              <a:t>Nutrients</a:t>
            </a:r>
            <a:r>
              <a:rPr lang="en-GB">
                <a:latin typeface="Arial"/>
                <a:cs typeface="Arial"/>
              </a:rPr>
              <a:t> - produce is more nutrient-rich right after being harvested.</a:t>
            </a:r>
          </a:p>
          <a:p>
            <a:r>
              <a:rPr lang="en-GB" b="1">
                <a:latin typeface="Arial"/>
                <a:cs typeface="Arial"/>
              </a:rPr>
              <a:t>Supports local community – </a:t>
            </a:r>
            <a:r>
              <a:rPr lang="en-GB">
                <a:latin typeface="Arial"/>
                <a:cs typeface="Arial"/>
              </a:rPr>
              <a:t>buying local food supports local producers</a:t>
            </a:r>
          </a:p>
          <a:p>
            <a:r>
              <a:rPr lang="en-GB" b="1">
                <a:latin typeface="Arial"/>
                <a:cs typeface="Arial"/>
              </a:rPr>
              <a:t>More environmentally-friendly and sustainable</a:t>
            </a:r>
            <a:r>
              <a:rPr lang="en-GB">
                <a:latin typeface="Arial"/>
                <a:cs typeface="Arial"/>
              </a:rPr>
              <a:t> - eating seasonally reduces the energy (and associated CO2 emissions) needed to grow and transport produce. </a:t>
            </a:r>
          </a:p>
          <a:p>
            <a:endParaRPr lang="en-GB">
              <a:cs typeface="Arial"/>
            </a:endParaRPr>
          </a:p>
        </p:txBody>
      </p:sp>
      <p:pic>
        <p:nvPicPr>
          <p:cNvPr id="4" name="Picture 4">
            <a:extLst>
              <a:ext uri="{FF2B5EF4-FFF2-40B4-BE49-F238E27FC236}">
                <a16:creationId xmlns:a16="http://schemas.microsoft.com/office/drawing/2014/main" id="{F5CB8901-199D-369F-55B9-A2BB96A7C9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40783" y="3376470"/>
            <a:ext cx="3188524" cy="2395466"/>
          </a:xfrm>
          <a:prstGeom prst="rect">
            <a:avLst/>
          </a:prstGeom>
        </p:spPr>
      </p:pic>
    </p:spTree>
    <p:extLst>
      <p:ext uri="{BB962C8B-B14F-4D97-AF65-F5344CB8AC3E}">
        <p14:creationId xmlns:p14="http://schemas.microsoft.com/office/powerpoint/2010/main" val="4059058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ACAC-3BA4-A9A9-7EFF-7F85908E7BBB}"/>
              </a:ext>
            </a:extLst>
          </p:cNvPr>
          <p:cNvSpPr>
            <a:spLocks noGrp="1"/>
          </p:cNvSpPr>
          <p:nvPr>
            <p:ph type="ctrTitle"/>
          </p:nvPr>
        </p:nvSpPr>
        <p:spPr/>
        <p:txBody>
          <a:bodyPr/>
          <a:lstStyle/>
          <a:p>
            <a:r>
              <a:rPr lang="en-GB">
                <a:latin typeface="Arial"/>
                <a:cs typeface="Arial"/>
              </a:rPr>
              <a:t>Shopping – top tips </a:t>
            </a:r>
            <a:endParaRPr lang="en-GB"/>
          </a:p>
        </p:txBody>
      </p:sp>
      <p:sp>
        <p:nvSpPr>
          <p:cNvPr id="3" name="Subtitle 2">
            <a:extLst>
              <a:ext uri="{FF2B5EF4-FFF2-40B4-BE49-F238E27FC236}">
                <a16:creationId xmlns:a16="http://schemas.microsoft.com/office/drawing/2014/main" id="{AD3AB60E-25AA-649B-9A49-4C38D67F2D53}"/>
              </a:ext>
            </a:extLst>
          </p:cNvPr>
          <p:cNvSpPr>
            <a:spLocks noGrp="1"/>
          </p:cNvSpPr>
          <p:nvPr>
            <p:ph type="subTitle" idx="1"/>
          </p:nvPr>
        </p:nvSpPr>
        <p:spPr>
          <a:xfrm>
            <a:off x="1136142" y="2283798"/>
            <a:ext cx="7434000" cy="3609896"/>
          </a:xfrm>
        </p:spPr>
        <p:txBody>
          <a:bodyPr/>
          <a:lstStyle/>
          <a:p>
            <a:r>
              <a:rPr lang="en-US" b="1" dirty="0">
                <a:latin typeface="Helvetica"/>
                <a:ea typeface="Helvetica"/>
                <a:cs typeface="Helvetica"/>
              </a:rPr>
              <a:t>Planning meals</a:t>
            </a:r>
            <a:r>
              <a:rPr lang="en-US" dirty="0">
                <a:latin typeface="Helvetica"/>
                <a:ea typeface="Helvetica"/>
                <a:cs typeface="Helvetica"/>
              </a:rPr>
              <a:t> ahead and writing a </a:t>
            </a:r>
            <a:r>
              <a:rPr lang="en-US" b="1" dirty="0">
                <a:latin typeface="Helvetica"/>
                <a:ea typeface="Helvetica"/>
                <a:cs typeface="Helvetica"/>
              </a:rPr>
              <a:t>shopping list</a:t>
            </a:r>
            <a:r>
              <a:rPr lang="en-US" dirty="0">
                <a:latin typeface="Helvetica"/>
                <a:ea typeface="Helvetica"/>
                <a:cs typeface="Helvetica"/>
              </a:rPr>
              <a:t> before going shopping – check what is in store cupboards/freezer.</a:t>
            </a:r>
            <a:endParaRPr lang="en-US" dirty="0"/>
          </a:p>
          <a:p>
            <a:r>
              <a:rPr lang="en-US" b="1">
                <a:latin typeface="Arial"/>
                <a:cs typeface="Arial"/>
              </a:rPr>
              <a:t>Look for special offers </a:t>
            </a:r>
            <a:r>
              <a:rPr lang="en-US">
                <a:latin typeface="Arial"/>
                <a:cs typeface="Arial"/>
              </a:rPr>
              <a:t>on long shelf-life products like dried pasta, dried or canned beans and pulses, </a:t>
            </a:r>
            <a:r>
              <a:rPr lang="en-US" dirty="0">
                <a:latin typeface="Arial"/>
                <a:cs typeface="Arial"/>
              </a:rPr>
              <a:t>buying in 'bulk' can be cheaper. Check value for money. </a:t>
            </a:r>
          </a:p>
          <a:p>
            <a:r>
              <a:rPr lang="en-US" dirty="0">
                <a:latin typeface="Arial"/>
                <a:cs typeface="Arial"/>
              </a:rPr>
              <a:t>Shop at the right </a:t>
            </a:r>
            <a:r>
              <a:rPr lang="en-US" b="1" dirty="0">
                <a:latin typeface="Arial"/>
                <a:cs typeface="Arial"/>
              </a:rPr>
              <a:t>time </a:t>
            </a:r>
            <a:r>
              <a:rPr lang="en-US" dirty="0">
                <a:latin typeface="Arial"/>
                <a:cs typeface="Arial"/>
              </a:rPr>
              <a:t>– avoid </a:t>
            </a:r>
            <a:r>
              <a:rPr lang="en-US">
                <a:latin typeface="Arial"/>
                <a:cs typeface="Arial"/>
              </a:rPr>
              <a:t>when you are hungry, it’s tempting to buy treats that are not on the list!</a:t>
            </a:r>
            <a:endParaRPr lang="en-US" dirty="0">
              <a:latin typeface="Arial"/>
              <a:cs typeface="Arial"/>
            </a:endParaRPr>
          </a:p>
          <a:p>
            <a:r>
              <a:rPr lang="en-US" dirty="0">
                <a:latin typeface="Arial"/>
                <a:cs typeface="Arial"/>
              </a:rPr>
              <a:t>Check the </a:t>
            </a:r>
            <a:r>
              <a:rPr lang="en-US" b="1" dirty="0">
                <a:latin typeface="Arial"/>
                <a:cs typeface="Arial"/>
              </a:rPr>
              <a:t>reduced </a:t>
            </a:r>
            <a:r>
              <a:rPr lang="en-US" dirty="0">
                <a:latin typeface="Arial"/>
                <a:cs typeface="Arial"/>
              </a:rPr>
              <a:t>section – there are often items which are reaching the sell-by date that can be frozen for future use. </a:t>
            </a:r>
          </a:p>
          <a:p>
            <a:r>
              <a:rPr lang="en-US" dirty="0">
                <a:latin typeface="Arial"/>
                <a:cs typeface="Arial"/>
              </a:rPr>
              <a:t>Buy in </a:t>
            </a:r>
            <a:r>
              <a:rPr lang="en-US" b="1" dirty="0">
                <a:latin typeface="Arial"/>
                <a:cs typeface="Arial"/>
              </a:rPr>
              <a:t>season </a:t>
            </a:r>
            <a:r>
              <a:rPr lang="en-US" dirty="0">
                <a:latin typeface="Arial"/>
                <a:cs typeface="Arial"/>
              </a:rPr>
              <a:t>and look for 'wonky' fruit and vegetables they cost less.</a:t>
            </a:r>
          </a:p>
          <a:p>
            <a:r>
              <a:rPr lang="en-US">
                <a:latin typeface="Arial"/>
                <a:cs typeface="Arial"/>
              </a:rPr>
              <a:t>Don’t forget to look up and down the supermarket shelf. The most profitable items are placed at eye level.</a:t>
            </a:r>
            <a:r>
              <a:rPr lang="en-US" dirty="0">
                <a:latin typeface="Arial"/>
                <a:cs typeface="Arial"/>
              </a:rPr>
              <a:t> </a:t>
            </a:r>
          </a:p>
          <a:p>
            <a:pPr>
              <a:buNone/>
            </a:pPr>
            <a:r>
              <a:rPr lang="en-US">
                <a:solidFill>
                  <a:srgbClr val="000000"/>
                </a:solidFill>
                <a:latin typeface="Arial"/>
                <a:cs typeface="Arial"/>
              </a:rPr>
              <a:t>    </a:t>
            </a:r>
            <a:endParaRPr lang="en-US"/>
          </a:p>
          <a:p>
            <a:pPr>
              <a:buNone/>
            </a:pPr>
            <a:endParaRPr lang="en-US">
              <a:solidFill>
                <a:srgbClr val="263143"/>
              </a:solidFill>
              <a:latin typeface="Helvetica"/>
              <a:cs typeface="Helvetica"/>
            </a:endParaRPr>
          </a:p>
        </p:txBody>
      </p:sp>
      <p:pic>
        <p:nvPicPr>
          <p:cNvPr id="4" name="Picture 4">
            <a:extLst>
              <a:ext uri="{FF2B5EF4-FFF2-40B4-BE49-F238E27FC236}">
                <a16:creationId xmlns:a16="http://schemas.microsoft.com/office/drawing/2014/main" id="{2E9232D3-E0BE-5935-8FB6-12612DA66BC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395"/>
          <a:stretch/>
        </p:blipFill>
        <p:spPr>
          <a:xfrm>
            <a:off x="9193580" y="3618015"/>
            <a:ext cx="2681685" cy="2650856"/>
          </a:xfrm>
          <a:prstGeom prst="rect">
            <a:avLst/>
          </a:prstGeom>
        </p:spPr>
      </p:pic>
      <p:pic>
        <p:nvPicPr>
          <p:cNvPr id="5" name="Picture 5" descr="A picture containing indoor, food, dish, vegetable&#10;&#10;Description automatically generated">
            <a:extLst>
              <a:ext uri="{FF2B5EF4-FFF2-40B4-BE49-F238E27FC236}">
                <a16:creationId xmlns:a16="http://schemas.microsoft.com/office/drawing/2014/main" id="{D094FCA9-FF0D-ABDF-8DA5-7CCBE02DDE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7438" y="1742704"/>
            <a:ext cx="2515590" cy="1680359"/>
          </a:xfrm>
          <a:prstGeom prst="rect">
            <a:avLst/>
          </a:prstGeom>
        </p:spPr>
      </p:pic>
      <p:sp>
        <p:nvSpPr>
          <p:cNvPr id="6" name="TextBox 5">
            <a:extLst>
              <a:ext uri="{FF2B5EF4-FFF2-40B4-BE49-F238E27FC236}">
                <a16:creationId xmlns:a16="http://schemas.microsoft.com/office/drawing/2014/main" id="{53EBC163-A396-ACE1-A868-A616425819A8}"/>
              </a:ext>
            </a:extLst>
          </p:cNvPr>
          <p:cNvSpPr txBox="1"/>
          <p:nvPr/>
        </p:nvSpPr>
        <p:spPr>
          <a:xfrm>
            <a:off x="1326077" y="6363194"/>
            <a:ext cx="63532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hlinkClick r:id="rId5"/>
              </a:rPr>
              <a:t>Tips to save money on food</a:t>
            </a:r>
            <a:endParaRPr lang="en-US">
              <a:latin typeface="Arial"/>
              <a:cs typeface="Arial"/>
            </a:endParaRPr>
          </a:p>
        </p:txBody>
      </p:sp>
    </p:spTree>
    <p:extLst>
      <p:ext uri="{BB962C8B-B14F-4D97-AF65-F5344CB8AC3E}">
        <p14:creationId xmlns:p14="http://schemas.microsoft.com/office/powerpoint/2010/main" val="51855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4061FA-0599-12A4-EE47-D5558DFFD7F7}"/>
              </a:ext>
            </a:extLst>
          </p:cNvPr>
          <p:cNvSpPr>
            <a:spLocks noGrp="1"/>
          </p:cNvSpPr>
          <p:nvPr>
            <p:ph type="subTitle" idx="1"/>
          </p:nvPr>
        </p:nvSpPr>
        <p:spPr>
          <a:xfrm>
            <a:off x="1169276" y="2571092"/>
            <a:ext cx="7223610" cy="3600000"/>
          </a:xfrm>
        </p:spPr>
        <p:txBody>
          <a:bodyPr/>
          <a:lstStyle/>
          <a:p>
            <a:pPr marL="0" indent="0">
              <a:buNone/>
            </a:pPr>
            <a:r>
              <a:rPr lang="en-GB" sz="2000" dirty="0">
                <a:latin typeface="Arial"/>
                <a:ea typeface="+mn-lt"/>
                <a:cs typeface="+mn-lt"/>
              </a:rPr>
              <a:t>Frozen fruit, vegetables and fish are often cheaper than fresh and they last much longer. It is often thought that frozen foods are not as fresh, but the vegetables and fruit are frozen as soon as they are picked so they can be fresher! </a:t>
            </a:r>
            <a:endParaRPr lang="en-US" sz="2000" dirty="0">
              <a:latin typeface="Arial"/>
            </a:endParaRPr>
          </a:p>
          <a:p>
            <a:pPr marL="296545"/>
            <a:r>
              <a:rPr lang="en-GB" sz="2000" dirty="0">
                <a:latin typeface="Arial"/>
                <a:ea typeface="+mn-lt"/>
                <a:cs typeface="Arial"/>
              </a:rPr>
              <a:t>Frozen fruits and vegetables – vitamin C </a:t>
            </a:r>
            <a:endParaRPr lang="en-US" sz="2000" dirty="0">
              <a:ea typeface="+mn-lt"/>
              <a:cs typeface="+mn-lt"/>
            </a:endParaRPr>
          </a:p>
          <a:p>
            <a:pPr marL="296545"/>
            <a:r>
              <a:rPr lang="en-GB" sz="2000" dirty="0">
                <a:latin typeface="Arial"/>
                <a:ea typeface="+mn-lt"/>
                <a:cs typeface="Arial"/>
              </a:rPr>
              <a:t>Meat </a:t>
            </a:r>
            <a:endParaRPr lang="en-GB" sz="2000" dirty="0"/>
          </a:p>
          <a:p>
            <a:pPr marL="296545"/>
            <a:r>
              <a:rPr lang="en-GB" sz="2000" dirty="0">
                <a:latin typeface="Arial"/>
                <a:ea typeface="+mn-lt"/>
                <a:cs typeface="Arial"/>
              </a:rPr>
              <a:t>Batch - cooked meals (e.g. excess Bolognese sauce)</a:t>
            </a:r>
            <a:endParaRPr lang="en-GB" sz="2000" dirty="0">
              <a:latin typeface="Arial"/>
              <a:cs typeface="Arial"/>
            </a:endParaRPr>
          </a:p>
          <a:p>
            <a:r>
              <a:rPr lang="en-GB" sz="2000" dirty="0">
                <a:latin typeface="Arial"/>
                <a:ea typeface="+mn-lt"/>
                <a:cs typeface="Arial"/>
              </a:rPr>
              <a:t>*Not everything freezes well. Fruits and vegetables with high water content (e.g. lettuce) will break down if frozen and thawed.</a:t>
            </a:r>
            <a:endParaRPr lang="en-GB" sz="2000" dirty="0">
              <a:latin typeface="Arial"/>
              <a:cs typeface="Arial"/>
            </a:endParaRPr>
          </a:p>
          <a:p>
            <a:endParaRPr lang="en-GB" dirty="0"/>
          </a:p>
        </p:txBody>
      </p:sp>
      <p:sp>
        <p:nvSpPr>
          <p:cNvPr id="4" name="Title 1">
            <a:extLst>
              <a:ext uri="{FF2B5EF4-FFF2-40B4-BE49-F238E27FC236}">
                <a16:creationId xmlns:a16="http://schemas.microsoft.com/office/drawing/2014/main" id="{AC808FCE-3564-2892-EE02-9830E5099DE2}"/>
              </a:ext>
            </a:extLst>
          </p:cNvPr>
          <p:cNvSpPr>
            <a:spLocks noGrp="1"/>
          </p:cNvSpPr>
          <p:nvPr>
            <p:ph type="ctrTitle"/>
          </p:nvPr>
        </p:nvSpPr>
        <p:spPr>
          <a:xfrm>
            <a:off x="1169988" y="1563688"/>
            <a:ext cx="9718675" cy="720725"/>
          </a:xfrm>
        </p:spPr>
        <p:txBody>
          <a:bodyPr/>
          <a:lstStyle/>
          <a:p>
            <a:r>
              <a:rPr lang="en-GB" sz="3400" b="1" dirty="0">
                <a:solidFill>
                  <a:srgbClr val="C33D86"/>
                </a:solidFill>
                <a:latin typeface="Arial" panose="020B0604020202020204" pitchFamily="34" charset="0"/>
                <a:cs typeface="Arial" panose="020B0604020202020204" pitchFamily="34" charset="0"/>
              </a:rPr>
              <a:t>Frozen ingredients</a:t>
            </a:r>
          </a:p>
        </p:txBody>
      </p:sp>
      <p:pic>
        <p:nvPicPr>
          <p:cNvPr id="5" name="Picture 4" descr="A refrigerator is filled with food&#10;&#10;Description automatically generated with low confidence">
            <a:extLst>
              <a:ext uri="{FF2B5EF4-FFF2-40B4-BE49-F238E27FC236}">
                <a16:creationId xmlns:a16="http://schemas.microsoft.com/office/drawing/2014/main" id="{867203FA-DB64-B4B2-A01B-76BA80DE23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98760" y="2865022"/>
            <a:ext cx="3279668" cy="2187538"/>
          </a:xfrm>
          <a:prstGeom prst="rect">
            <a:avLst/>
          </a:prstGeom>
          <a:ln w="57150">
            <a:solidFill>
              <a:srgbClr val="C33D86"/>
            </a:solidFill>
          </a:ln>
        </p:spPr>
      </p:pic>
    </p:spTree>
    <p:extLst>
      <p:ext uri="{BB962C8B-B14F-4D97-AF65-F5344CB8AC3E}">
        <p14:creationId xmlns:p14="http://schemas.microsoft.com/office/powerpoint/2010/main" val="1374639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ACAC-3BA4-A9A9-7EFF-7F85908E7BBB}"/>
              </a:ext>
            </a:extLst>
          </p:cNvPr>
          <p:cNvSpPr>
            <a:spLocks noGrp="1"/>
          </p:cNvSpPr>
          <p:nvPr>
            <p:ph type="ctrTitle"/>
          </p:nvPr>
        </p:nvSpPr>
        <p:spPr/>
        <p:txBody>
          <a:bodyPr/>
          <a:lstStyle/>
          <a:p>
            <a:r>
              <a:rPr lang="en-GB"/>
              <a:t>Canned ingredients</a:t>
            </a:r>
          </a:p>
        </p:txBody>
      </p:sp>
      <p:sp>
        <p:nvSpPr>
          <p:cNvPr id="3" name="Subtitle 2">
            <a:extLst>
              <a:ext uri="{FF2B5EF4-FFF2-40B4-BE49-F238E27FC236}">
                <a16:creationId xmlns:a16="http://schemas.microsoft.com/office/drawing/2014/main" id="{AD3AB60E-25AA-649B-9A49-4C38D67F2D53}"/>
              </a:ext>
            </a:extLst>
          </p:cNvPr>
          <p:cNvSpPr>
            <a:spLocks noGrp="1"/>
          </p:cNvSpPr>
          <p:nvPr>
            <p:ph type="subTitle" idx="1"/>
          </p:nvPr>
        </p:nvSpPr>
        <p:spPr>
          <a:xfrm>
            <a:off x="1169274" y="2283798"/>
            <a:ext cx="7513170" cy="3600000"/>
          </a:xfrm>
        </p:spPr>
        <p:txBody>
          <a:bodyPr/>
          <a:lstStyle/>
          <a:p>
            <a:pPr marL="0" indent="0">
              <a:buNone/>
            </a:pPr>
            <a:r>
              <a:rPr lang="en-GB" sz="2000" dirty="0">
                <a:latin typeface="Arial"/>
                <a:cs typeface="Arial"/>
              </a:rPr>
              <a:t>70% of food wasted in the UK is wasted by people in their own homes – the equivalent to 4.5 million tonnes of food each year. </a:t>
            </a:r>
            <a:endParaRPr lang="en-US" sz="2000" dirty="0">
              <a:cs typeface="Arial"/>
            </a:endParaRPr>
          </a:p>
          <a:p>
            <a:pPr>
              <a:buFont typeface="Arial"/>
              <a:buChar char="•"/>
            </a:pPr>
            <a:r>
              <a:rPr lang="en-GB" sz="2000" dirty="0">
                <a:latin typeface="Arial"/>
                <a:cs typeface="Arial"/>
              </a:rPr>
              <a:t>Canned foods have a long shelf life – up to three years which helps to reduce food waste at home. </a:t>
            </a:r>
          </a:p>
          <a:p>
            <a:pPr>
              <a:buFont typeface="Arial"/>
              <a:buChar char="•"/>
            </a:pPr>
            <a:r>
              <a:rPr lang="en-GB" sz="2000" dirty="0">
                <a:latin typeface="Arial"/>
                <a:cs typeface="Arial"/>
              </a:rPr>
              <a:t>All canned food is cooked in the can, so it only needs to be heated up saving time and energy.</a:t>
            </a:r>
          </a:p>
          <a:p>
            <a:pPr>
              <a:buFont typeface="Arial"/>
              <a:buChar char="•"/>
            </a:pPr>
            <a:r>
              <a:rPr lang="en-GB" sz="2000" dirty="0">
                <a:latin typeface="Arial"/>
                <a:cs typeface="Arial"/>
              </a:rPr>
              <a:t>Choosing a variety of foods from each group of the Eatwell Guide including fresh, frozen, and canned foods (in the right amounts) contribute to a balanced diet. </a:t>
            </a:r>
          </a:p>
          <a:p>
            <a:pPr>
              <a:buFont typeface="Arial"/>
              <a:buChar char="•"/>
            </a:pPr>
            <a:r>
              <a:rPr lang="en-GB" sz="2000" dirty="0">
                <a:latin typeface="Arial"/>
                <a:cs typeface="Arial"/>
              </a:rPr>
              <a:t>All fruit and vegetables canned in their own juice counts towards your 5-A-DAY.</a:t>
            </a:r>
          </a:p>
          <a:p>
            <a:pPr marL="0" indent="0">
              <a:buNone/>
            </a:pPr>
            <a:r>
              <a:rPr lang="en-GB" sz="2000" dirty="0">
                <a:latin typeface="Arial"/>
                <a:cs typeface="Arial"/>
              </a:rPr>
              <a:t>Canned food </a:t>
            </a:r>
            <a:r>
              <a:rPr lang="en-GB" sz="2000" dirty="0">
                <a:latin typeface="Arial"/>
                <a:cs typeface="Arial"/>
                <a:hlinkClick r:id="rId2"/>
              </a:rPr>
              <a:t>recipes</a:t>
            </a:r>
            <a:r>
              <a:rPr lang="en-GB" sz="2000" dirty="0">
                <a:latin typeface="Arial"/>
                <a:cs typeface="Arial"/>
              </a:rPr>
              <a:t>. </a:t>
            </a:r>
            <a:endParaRPr lang="en-GB" sz="2000" dirty="0"/>
          </a:p>
          <a:p>
            <a:pPr marL="0" indent="0">
              <a:buNone/>
            </a:pPr>
            <a:endParaRPr lang="en-GB"/>
          </a:p>
          <a:p>
            <a:pPr>
              <a:buFont typeface="Arial"/>
              <a:buChar char="•"/>
            </a:pPr>
            <a:endParaRPr lang="en-GB"/>
          </a:p>
          <a:p>
            <a:pPr>
              <a:buFont typeface="Arial"/>
              <a:buChar char="•"/>
            </a:pPr>
            <a:endParaRPr lang="en-GB"/>
          </a:p>
          <a:p>
            <a:pPr>
              <a:buFont typeface="Arial"/>
              <a:buChar char="•"/>
            </a:pPr>
            <a:endParaRPr lang="en-GB"/>
          </a:p>
          <a:p>
            <a:pPr marL="0" indent="0">
              <a:buNone/>
            </a:pPr>
            <a:endParaRPr lang="en-GB"/>
          </a:p>
        </p:txBody>
      </p:sp>
      <p:sp>
        <p:nvSpPr>
          <p:cNvPr id="4" name="TextBox 3">
            <a:extLst>
              <a:ext uri="{FF2B5EF4-FFF2-40B4-BE49-F238E27FC236}">
                <a16:creationId xmlns:a16="http://schemas.microsoft.com/office/drawing/2014/main" id="{5AF8724D-0196-5250-2C1F-080CAB2C911A}"/>
              </a:ext>
            </a:extLst>
          </p:cNvPr>
          <p:cNvSpPr txBox="1"/>
          <p:nvPr/>
        </p:nvSpPr>
        <p:spPr>
          <a:xfrm>
            <a:off x="8837221" y="6175168"/>
            <a:ext cx="331519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hlinkClick r:id="rId3"/>
              </a:rPr>
              <a:t>https://www.cannedfood.co.uk/health-nutrition/</a:t>
            </a:r>
            <a:r>
              <a:rPr lang="en-US" sz="1200">
                <a:ea typeface="+mn-lt"/>
                <a:cs typeface="+mn-lt"/>
              </a:rPr>
              <a:t> </a:t>
            </a:r>
          </a:p>
        </p:txBody>
      </p:sp>
      <p:pic>
        <p:nvPicPr>
          <p:cNvPr id="5" name="Picture 5" descr="A picture containing table&#10;&#10;Description automatically generated">
            <a:extLst>
              <a:ext uri="{FF2B5EF4-FFF2-40B4-BE49-F238E27FC236}">
                <a16:creationId xmlns:a16="http://schemas.microsoft.com/office/drawing/2014/main" id="{45E486B8-A89F-845E-5B62-7A8951B1ED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60711" y="1643743"/>
            <a:ext cx="3131978" cy="4427976"/>
          </a:xfrm>
          <a:prstGeom prst="rect">
            <a:avLst/>
          </a:prstGeom>
          <a:ln w="25400">
            <a:solidFill>
              <a:srgbClr val="C33D86"/>
            </a:solidFill>
          </a:ln>
        </p:spPr>
      </p:pic>
    </p:spTree>
    <p:extLst>
      <p:ext uri="{BB962C8B-B14F-4D97-AF65-F5344CB8AC3E}">
        <p14:creationId xmlns:p14="http://schemas.microsoft.com/office/powerpoint/2010/main" val="3906302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DB232-E82B-E6F8-5FF6-8DE62516A8BF}"/>
              </a:ext>
            </a:extLst>
          </p:cNvPr>
          <p:cNvSpPr>
            <a:spLocks noGrp="1"/>
          </p:cNvSpPr>
          <p:nvPr>
            <p:ph type="ctrTitle"/>
          </p:nvPr>
        </p:nvSpPr>
        <p:spPr/>
        <p:txBody>
          <a:bodyPr/>
          <a:lstStyle/>
          <a:p>
            <a:r>
              <a:rPr lang="en-GB"/>
              <a:t>Reducing waste</a:t>
            </a:r>
          </a:p>
        </p:txBody>
      </p:sp>
      <p:sp>
        <p:nvSpPr>
          <p:cNvPr id="3" name="Subtitle 2">
            <a:extLst>
              <a:ext uri="{FF2B5EF4-FFF2-40B4-BE49-F238E27FC236}">
                <a16:creationId xmlns:a16="http://schemas.microsoft.com/office/drawing/2014/main" id="{94532F50-C186-2119-B84B-C13ED1D75A05}"/>
              </a:ext>
            </a:extLst>
          </p:cNvPr>
          <p:cNvSpPr>
            <a:spLocks noGrp="1"/>
          </p:cNvSpPr>
          <p:nvPr>
            <p:ph type="subTitle" idx="1"/>
          </p:nvPr>
        </p:nvSpPr>
        <p:spPr>
          <a:xfrm>
            <a:off x="1140033" y="2201676"/>
            <a:ext cx="6976434" cy="3600000"/>
          </a:xfrm>
        </p:spPr>
        <p:txBody>
          <a:bodyPr/>
          <a:lstStyle/>
          <a:p>
            <a:pPr marL="0" indent="0">
              <a:buNone/>
            </a:pPr>
            <a:r>
              <a:rPr lang="en-GB" sz="2000" dirty="0">
                <a:latin typeface="Arial"/>
                <a:cs typeface="Arial"/>
              </a:rPr>
              <a:t>In the UK, we throw away 6.6 million tonnes of household food waste a year. This is costs us on average up to £60 a month. </a:t>
            </a:r>
            <a:endParaRPr lang="en-GB" sz="2000" dirty="0"/>
          </a:p>
          <a:p>
            <a:pPr marL="0" indent="0">
              <a:buNone/>
            </a:pPr>
            <a:r>
              <a:rPr lang="en-GB" sz="2000" dirty="0">
                <a:latin typeface="Arial"/>
                <a:cs typeface="Arial"/>
              </a:rPr>
              <a:t>The foods most often wasted include:</a:t>
            </a:r>
          </a:p>
          <a:p>
            <a:r>
              <a:rPr lang="en-GB" sz="2000" dirty="0">
                <a:latin typeface="Arial"/>
                <a:cs typeface="Arial"/>
              </a:rPr>
              <a:t>bread and bakery products; </a:t>
            </a:r>
            <a:endParaRPr lang="en-GB" sz="2000" dirty="0"/>
          </a:p>
          <a:p>
            <a:r>
              <a:rPr lang="en-GB" sz="2000" dirty="0">
                <a:latin typeface="Arial"/>
                <a:cs typeface="Arial"/>
              </a:rPr>
              <a:t>vegetables, salad, fruit;</a:t>
            </a:r>
          </a:p>
          <a:p>
            <a:r>
              <a:rPr lang="en-GB" sz="2000" dirty="0">
                <a:latin typeface="Arial"/>
                <a:cs typeface="Arial"/>
              </a:rPr>
              <a:t>drinks; </a:t>
            </a:r>
            <a:endParaRPr lang="en-GB" sz="2000" dirty="0"/>
          </a:p>
          <a:p>
            <a:r>
              <a:rPr lang="en-GB" sz="2000" dirty="0">
                <a:latin typeface="Arial"/>
                <a:cs typeface="Arial"/>
              </a:rPr>
              <a:t>dairy products and eggs;</a:t>
            </a:r>
          </a:p>
          <a:p>
            <a:r>
              <a:rPr lang="en-GB" sz="2000" dirty="0">
                <a:latin typeface="Arial"/>
                <a:cs typeface="Arial"/>
              </a:rPr>
              <a:t>meat and fish products;</a:t>
            </a:r>
          </a:p>
          <a:p>
            <a:r>
              <a:rPr lang="en-GB" sz="2000" dirty="0">
                <a:latin typeface="Arial"/>
                <a:cs typeface="Arial"/>
              </a:rPr>
              <a:t>meals (homemade and pre-prepared).</a:t>
            </a:r>
          </a:p>
          <a:p>
            <a:pPr marL="0" indent="0">
              <a:buNone/>
            </a:pPr>
            <a:r>
              <a:rPr lang="en-GB" sz="2000" dirty="0">
                <a:latin typeface="Arial"/>
                <a:cs typeface="Arial"/>
              </a:rPr>
              <a:t>Understanding food labels to help reduce waste: ‘use by’ and ‘best before’ dates.</a:t>
            </a:r>
          </a:p>
          <a:p>
            <a:pPr marL="0" indent="0">
              <a:buNone/>
            </a:pPr>
            <a:endParaRPr lang="en-GB"/>
          </a:p>
          <a:p>
            <a:endParaRPr lang="en-GB"/>
          </a:p>
        </p:txBody>
      </p:sp>
      <p:grpSp>
        <p:nvGrpSpPr>
          <p:cNvPr id="4" name="Group 3">
            <a:extLst>
              <a:ext uri="{FF2B5EF4-FFF2-40B4-BE49-F238E27FC236}">
                <a16:creationId xmlns:a16="http://schemas.microsoft.com/office/drawing/2014/main" id="{9A51F403-72C1-F96F-90DD-4C694228084C}"/>
              </a:ext>
            </a:extLst>
          </p:cNvPr>
          <p:cNvGrpSpPr/>
          <p:nvPr/>
        </p:nvGrpSpPr>
        <p:grpSpPr>
          <a:xfrm>
            <a:off x="8711864" y="1970811"/>
            <a:ext cx="3212984" cy="1955238"/>
            <a:chOff x="311000" y="1745414"/>
            <a:chExt cx="6012862" cy="4359212"/>
          </a:xfrm>
        </p:grpSpPr>
        <p:pic>
          <p:nvPicPr>
            <p:cNvPr id="5" name="Picture 3" descr="S:\Shared\EDUCATION TEAM FILES\Photographs Oct 2018 onwards\RB to file\cheddar cheese.jpg">
              <a:extLst>
                <a:ext uri="{FF2B5EF4-FFF2-40B4-BE49-F238E27FC236}">
                  <a16:creationId xmlns:a16="http://schemas.microsoft.com/office/drawing/2014/main" id="{0AF6E293-600F-1220-F640-B699FFDA17B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9484" y="1745414"/>
              <a:ext cx="1987630" cy="17019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Shared\EDUCATION TEAM FILES\Photographs Oct 2018 onwards\Medium size photos\Food and Drinks\Semi skimmed milk.jpg">
              <a:extLst>
                <a:ext uri="{FF2B5EF4-FFF2-40B4-BE49-F238E27FC236}">
                  <a16:creationId xmlns:a16="http://schemas.microsoft.com/office/drawing/2014/main" id="{9124F4E4-E4AF-E73D-6A45-DD756ED1446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54693" y="2106509"/>
              <a:ext cx="1627442" cy="28213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F90676D-ACEA-17B9-2076-F9234AB223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00354" y="2027955"/>
              <a:ext cx="2323508" cy="2821388"/>
            </a:xfrm>
            <a:prstGeom prst="rect">
              <a:avLst/>
            </a:prstGeom>
          </p:spPr>
        </p:pic>
        <p:pic>
          <p:nvPicPr>
            <p:cNvPr id="8" name="Picture 4" descr="S:\Shared\EDUCATION TEAM FILES\Photographs Oct 2018 onwards\RB to file\beef mince.jpg">
              <a:extLst>
                <a:ext uri="{FF2B5EF4-FFF2-40B4-BE49-F238E27FC236}">
                  <a16:creationId xmlns:a16="http://schemas.microsoft.com/office/drawing/2014/main" id="{78C2E95F-1AD8-FA1C-8ECC-3C52A7C457D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11000" y="3517204"/>
              <a:ext cx="2068681" cy="1700198"/>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12">
              <a:extLst>
                <a:ext uri="{FF2B5EF4-FFF2-40B4-BE49-F238E27FC236}">
                  <a16:creationId xmlns:a16="http://schemas.microsoft.com/office/drawing/2014/main" id="{395D25F3-4802-7605-715F-11029184BF07}"/>
                </a:ext>
              </a:extLst>
            </p:cNvPr>
            <p:cNvSpPr/>
            <p:nvPr/>
          </p:nvSpPr>
          <p:spPr>
            <a:xfrm>
              <a:off x="809482" y="5484141"/>
              <a:ext cx="5514380" cy="620485"/>
            </a:xfrm>
            <a:prstGeom prst="roundRect">
              <a:avLst/>
            </a:prstGeom>
            <a:solidFill>
              <a:srgbClr val="158B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Arial" panose="020B0604020202020204" pitchFamily="34" charset="0"/>
                  <a:cs typeface="Arial" panose="020B0604020202020204" pitchFamily="34" charset="0"/>
                </a:rPr>
                <a:t>Cheese, meat and milk</a:t>
              </a:r>
              <a:endParaRPr lang="en-GB" sz="1600">
                <a:solidFill>
                  <a:schemeClr val="bg1"/>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1EC0E662-859C-B80F-C606-F32A6AB311E7}"/>
              </a:ext>
            </a:extLst>
          </p:cNvPr>
          <p:cNvGrpSpPr/>
          <p:nvPr/>
        </p:nvGrpSpPr>
        <p:grpSpPr>
          <a:xfrm>
            <a:off x="8591716" y="4305204"/>
            <a:ext cx="3588999" cy="2100331"/>
            <a:chOff x="5885632" y="1819898"/>
            <a:chExt cx="7432775" cy="4279215"/>
          </a:xfrm>
        </p:grpSpPr>
        <p:pic>
          <p:nvPicPr>
            <p:cNvPr id="11" name="Picture 3" descr="S:\Shared\EDUCATION TEAM FILES\Photographs Oct 2018 onwards\Medium size photos\Food and Drinks\Frozen peas.jpg">
              <a:extLst>
                <a:ext uri="{FF2B5EF4-FFF2-40B4-BE49-F238E27FC236}">
                  <a16:creationId xmlns:a16="http://schemas.microsoft.com/office/drawing/2014/main" id="{BE9D86B4-5F04-B922-374F-23C0D2543A9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5885632" y="3539006"/>
              <a:ext cx="2615607" cy="19881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S:\Shared\EDUCATION TEAM FILES\Photographs Oct 2018 onwards\Medium size photos\Food and Drinks\Fruit, Veg and Pulses\Dried fruit and nuts.jpg">
              <a:extLst>
                <a:ext uri="{FF2B5EF4-FFF2-40B4-BE49-F238E27FC236}">
                  <a16:creationId xmlns:a16="http://schemas.microsoft.com/office/drawing/2014/main" id="{F10115DB-F408-0574-2354-714BA36FBE88}"/>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52585" y="3162714"/>
              <a:ext cx="2612209" cy="170609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44FAD33-1940-125E-5D59-F1D73C184D2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526319" y="1819898"/>
              <a:ext cx="2134860" cy="1646441"/>
            </a:xfrm>
            <a:prstGeom prst="rect">
              <a:avLst/>
            </a:prstGeom>
          </p:spPr>
        </p:pic>
        <p:pic>
          <p:nvPicPr>
            <p:cNvPr id="14" name="Picture 13">
              <a:extLst>
                <a:ext uri="{FF2B5EF4-FFF2-40B4-BE49-F238E27FC236}">
                  <a16:creationId xmlns:a16="http://schemas.microsoft.com/office/drawing/2014/main" id="{C48E43EB-CBA4-8157-B874-A8013D32DD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384789" y="2025927"/>
              <a:ext cx="2612209" cy="2715777"/>
            </a:xfrm>
            <a:prstGeom prst="rect">
              <a:avLst/>
            </a:prstGeom>
          </p:spPr>
        </p:pic>
        <p:sp>
          <p:nvSpPr>
            <p:cNvPr id="15" name="Rounded Rectangle 12">
              <a:extLst>
                <a:ext uri="{FF2B5EF4-FFF2-40B4-BE49-F238E27FC236}">
                  <a16:creationId xmlns:a16="http://schemas.microsoft.com/office/drawing/2014/main" id="{4E79D289-AEDE-B6D1-4A0E-0081A1D9BBA6}"/>
                </a:ext>
              </a:extLst>
            </p:cNvPr>
            <p:cNvSpPr/>
            <p:nvPr/>
          </p:nvSpPr>
          <p:spPr>
            <a:xfrm>
              <a:off x="6156205" y="5514195"/>
              <a:ext cx="7162202" cy="584918"/>
            </a:xfrm>
            <a:prstGeom prst="roundRect">
              <a:avLst/>
            </a:prstGeom>
            <a:solidFill>
              <a:srgbClr val="158B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Arial" panose="020B0604020202020204" pitchFamily="34" charset="0"/>
                  <a:cs typeface="Arial" panose="020B0604020202020204" pitchFamily="34" charset="0"/>
                </a:rPr>
                <a:t>Canned, dried and frozen food</a:t>
              </a:r>
              <a:endParaRPr lang="en-GB" sz="160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74278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D95BA-0B36-0200-5028-AD17E65E1A8A}"/>
              </a:ext>
            </a:extLst>
          </p:cNvPr>
          <p:cNvSpPr>
            <a:spLocks noGrp="1"/>
          </p:cNvSpPr>
          <p:nvPr>
            <p:ph type="ctrTitle"/>
          </p:nvPr>
        </p:nvSpPr>
        <p:spPr/>
        <p:txBody>
          <a:bodyPr/>
          <a:lstStyle/>
          <a:p>
            <a:r>
              <a:rPr lang="en-GB"/>
              <a:t>Reducing waste</a:t>
            </a:r>
          </a:p>
        </p:txBody>
      </p:sp>
      <p:sp>
        <p:nvSpPr>
          <p:cNvPr id="3" name="Subtitle 2">
            <a:extLst>
              <a:ext uri="{FF2B5EF4-FFF2-40B4-BE49-F238E27FC236}">
                <a16:creationId xmlns:a16="http://schemas.microsoft.com/office/drawing/2014/main" id="{3899BD28-5B9A-171E-D876-D7FD1172A829}"/>
              </a:ext>
            </a:extLst>
          </p:cNvPr>
          <p:cNvSpPr>
            <a:spLocks noGrp="1"/>
          </p:cNvSpPr>
          <p:nvPr>
            <p:ph type="subTitle" idx="1"/>
          </p:nvPr>
        </p:nvSpPr>
        <p:spPr>
          <a:xfrm>
            <a:off x="672887" y="2300797"/>
            <a:ext cx="2009353" cy="3856153"/>
          </a:xfrm>
        </p:spPr>
        <p:txBody>
          <a:bodyPr/>
          <a:lstStyle/>
          <a:p>
            <a:pPr marL="0" indent="0" algn="ctr">
              <a:buNone/>
            </a:pPr>
            <a:r>
              <a:rPr lang="en-GB"/>
              <a:t>Make homemade frozen meals</a:t>
            </a:r>
          </a:p>
          <a:p>
            <a:pPr marL="0" indent="0" algn="ctr">
              <a:buNone/>
            </a:pPr>
            <a:endParaRPr lang="en-GB"/>
          </a:p>
          <a:p>
            <a:pPr marL="0" indent="0" algn="ctr">
              <a:buNone/>
            </a:pPr>
            <a:endParaRPr lang="en-GB"/>
          </a:p>
          <a:p>
            <a:pPr marL="0" indent="0" algn="ctr">
              <a:buNone/>
            </a:pPr>
            <a:endParaRPr lang="en-GB"/>
          </a:p>
          <a:p>
            <a:pPr marL="0" indent="0" algn="ctr">
              <a:buNone/>
            </a:pPr>
            <a:endParaRPr lang="en-GB"/>
          </a:p>
          <a:p>
            <a:pPr marL="0" indent="0" algn="ctr">
              <a:buNone/>
            </a:pPr>
            <a:endParaRPr lang="en-GB"/>
          </a:p>
          <a:p>
            <a:pPr marL="0" indent="0" algn="ctr">
              <a:buNone/>
            </a:pPr>
            <a:endParaRPr lang="en-GB"/>
          </a:p>
          <a:p>
            <a:pPr marL="0" indent="0" algn="ctr">
              <a:buNone/>
            </a:pPr>
            <a:r>
              <a:rPr lang="en-GB"/>
              <a:t>Double the recipe and freeze half</a:t>
            </a:r>
          </a:p>
        </p:txBody>
      </p:sp>
      <p:sp>
        <p:nvSpPr>
          <p:cNvPr id="4" name="Subtitle 2">
            <a:extLst>
              <a:ext uri="{FF2B5EF4-FFF2-40B4-BE49-F238E27FC236}">
                <a16:creationId xmlns:a16="http://schemas.microsoft.com/office/drawing/2014/main" id="{CC067B9F-7C35-FB4F-5098-3B3258E77B0F}"/>
              </a:ext>
            </a:extLst>
          </p:cNvPr>
          <p:cNvSpPr txBox="1">
            <a:spLocks/>
          </p:cNvSpPr>
          <p:nvPr/>
        </p:nvSpPr>
        <p:spPr>
          <a:xfrm>
            <a:off x="2878615" y="2297192"/>
            <a:ext cx="2009353" cy="3666309"/>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lgn="ctr">
              <a:buFont typeface="Arial" charset="0"/>
              <a:buNone/>
            </a:pPr>
            <a:r>
              <a:rPr lang="en-GB"/>
              <a:t>Check portion size</a:t>
            </a:r>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r>
              <a:rPr lang="en-GB"/>
              <a:t>Don’t cook more than you need! </a:t>
            </a:r>
          </a:p>
        </p:txBody>
      </p:sp>
      <p:sp>
        <p:nvSpPr>
          <p:cNvPr id="5" name="Subtitle 2">
            <a:extLst>
              <a:ext uri="{FF2B5EF4-FFF2-40B4-BE49-F238E27FC236}">
                <a16:creationId xmlns:a16="http://schemas.microsoft.com/office/drawing/2014/main" id="{04C01F56-50BE-5692-33A8-E319229D3B09}"/>
              </a:ext>
            </a:extLst>
          </p:cNvPr>
          <p:cNvSpPr txBox="1">
            <a:spLocks/>
          </p:cNvSpPr>
          <p:nvPr/>
        </p:nvSpPr>
        <p:spPr>
          <a:xfrm>
            <a:off x="5285241" y="2311249"/>
            <a:ext cx="2009353" cy="3600000"/>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lgn="ctr">
              <a:buFont typeface="Arial" charset="0"/>
              <a:buNone/>
            </a:pPr>
            <a:r>
              <a:rPr lang="en-GB"/>
              <a:t>Keep a supply of frozen/canned fruit, vegetables and pulses</a:t>
            </a:r>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r>
              <a:rPr lang="en-GB"/>
              <a:t>Long shelf life – use when needed</a:t>
            </a:r>
          </a:p>
          <a:p>
            <a:pPr marL="0" indent="0" algn="ctr">
              <a:buFont typeface="Arial" charset="0"/>
              <a:buNone/>
            </a:pPr>
            <a:endParaRPr lang="en-GB"/>
          </a:p>
        </p:txBody>
      </p:sp>
      <p:sp>
        <p:nvSpPr>
          <p:cNvPr id="6" name="Subtitle 2">
            <a:extLst>
              <a:ext uri="{FF2B5EF4-FFF2-40B4-BE49-F238E27FC236}">
                <a16:creationId xmlns:a16="http://schemas.microsoft.com/office/drawing/2014/main" id="{86AE5406-DD10-6679-1A6F-1840E1D6E0DD}"/>
              </a:ext>
            </a:extLst>
          </p:cNvPr>
          <p:cNvSpPr txBox="1">
            <a:spLocks/>
          </p:cNvSpPr>
          <p:nvPr/>
        </p:nvSpPr>
        <p:spPr>
          <a:xfrm>
            <a:off x="7399380" y="2297192"/>
            <a:ext cx="2009353" cy="3600000"/>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lgn="ctr">
              <a:buFont typeface="Arial" charset="0"/>
              <a:buNone/>
            </a:pPr>
            <a:r>
              <a:rPr lang="en-GB"/>
              <a:t>Get creative!</a:t>
            </a:r>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r>
              <a:rPr lang="en-GB"/>
              <a:t>Find recipes to use up ingredients  </a:t>
            </a:r>
          </a:p>
        </p:txBody>
      </p:sp>
      <p:sp>
        <p:nvSpPr>
          <p:cNvPr id="9" name="Subtitle 2">
            <a:extLst>
              <a:ext uri="{FF2B5EF4-FFF2-40B4-BE49-F238E27FC236}">
                <a16:creationId xmlns:a16="http://schemas.microsoft.com/office/drawing/2014/main" id="{4C2BBAAC-ADC5-3C54-B8F1-C9DBF926E888}"/>
              </a:ext>
            </a:extLst>
          </p:cNvPr>
          <p:cNvSpPr txBox="1">
            <a:spLocks/>
          </p:cNvSpPr>
          <p:nvPr/>
        </p:nvSpPr>
        <p:spPr>
          <a:xfrm>
            <a:off x="9552439" y="2300797"/>
            <a:ext cx="2009353" cy="3600000"/>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lgn="ctr">
              <a:buFont typeface="Arial" charset="0"/>
              <a:buNone/>
            </a:pPr>
            <a:r>
              <a:rPr lang="en-GB"/>
              <a:t>Set the fridge at the correct temperature (between 0-5 ºC)</a:t>
            </a:r>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endParaRPr lang="en-GB"/>
          </a:p>
          <a:p>
            <a:pPr marL="0" indent="0" algn="ctr">
              <a:buFont typeface="Arial" charset="0"/>
              <a:buNone/>
            </a:pPr>
            <a:r>
              <a:rPr lang="en-GB"/>
              <a:t>Avoid food going off unnecessarily.</a:t>
            </a:r>
          </a:p>
        </p:txBody>
      </p:sp>
      <p:pic>
        <p:nvPicPr>
          <p:cNvPr id="15" name="Picture 14">
            <a:extLst>
              <a:ext uri="{FF2B5EF4-FFF2-40B4-BE49-F238E27FC236}">
                <a16:creationId xmlns:a16="http://schemas.microsoft.com/office/drawing/2014/main" id="{D550FD46-A13C-603D-2EAE-07DA166E61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78417" y="3400287"/>
            <a:ext cx="1038980" cy="1736342"/>
          </a:xfrm>
          <a:prstGeom prst="rect">
            <a:avLst/>
          </a:prstGeom>
        </p:spPr>
      </p:pic>
      <p:pic>
        <p:nvPicPr>
          <p:cNvPr id="7" name="Picture 7">
            <a:extLst>
              <a:ext uri="{FF2B5EF4-FFF2-40B4-BE49-F238E27FC236}">
                <a16:creationId xmlns:a16="http://schemas.microsoft.com/office/drawing/2014/main" id="{0CC4186B-8F91-9523-3F2B-B269C2017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4684" y="2668336"/>
            <a:ext cx="1773383" cy="2520834"/>
          </a:xfrm>
          <a:prstGeom prst="rect">
            <a:avLst/>
          </a:prstGeom>
          <a:ln>
            <a:solidFill>
              <a:srgbClr val="C33D86"/>
            </a:solidFill>
          </a:ln>
        </p:spPr>
      </p:pic>
      <p:pic>
        <p:nvPicPr>
          <p:cNvPr id="10" name="Picture 9" descr="A picture containing indoor, open, lots, shelf&#10;&#10;Description automatically generated">
            <a:extLst>
              <a:ext uri="{FF2B5EF4-FFF2-40B4-BE49-F238E27FC236}">
                <a16:creationId xmlns:a16="http://schemas.microsoft.com/office/drawing/2014/main" id="{6A008CC7-AE52-22C5-5C44-D3BB891C9E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497" y="2945672"/>
            <a:ext cx="1359800" cy="2035629"/>
          </a:xfrm>
          <a:prstGeom prst="rect">
            <a:avLst/>
          </a:prstGeom>
        </p:spPr>
      </p:pic>
      <p:pic>
        <p:nvPicPr>
          <p:cNvPr id="14" name="Picture 13">
            <a:extLst>
              <a:ext uri="{FF2B5EF4-FFF2-40B4-BE49-F238E27FC236}">
                <a16:creationId xmlns:a16="http://schemas.microsoft.com/office/drawing/2014/main" id="{89FAF0C9-5544-1A87-179A-E6C9EBC423A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57838" y="3024565"/>
            <a:ext cx="1366501" cy="1736342"/>
          </a:xfrm>
          <a:prstGeom prst="rect">
            <a:avLst/>
          </a:prstGeom>
        </p:spPr>
      </p:pic>
      <p:pic>
        <p:nvPicPr>
          <p:cNvPr id="18" name="Picture 17" descr="A picture containing text, clipart, screenshot&#10;&#10;Description automatically generated">
            <a:extLst>
              <a:ext uri="{FF2B5EF4-FFF2-40B4-BE49-F238E27FC236}">
                <a16:creationId xmlns:a16="http://schemas.microsoft.com/office/drawing/2014/main" id="{B885B4FD-5883-E7DB-FF37-1A8AF0265E1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806006" y="3201638"/>
            <a:ext cx="1377459" cy="1779663"/>
          </a:xfrm>
          <a:prstGeom prst="rect">
            <a:avLst/>
          </a:prstGeom>
        </p:spPr>
      </p:pic>
    </p:spTree>
    <p:extLst>
      <p:ext uri="{BB962C8B-B14F-4D97-AF65-F5344CB8AC3E}">
        <p14:creationId xmlns:p14="http://schemas.microsoft.com/office/powerpoint/2010/main" val="2649144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21B3B-4BEB-CBF9-119C-571CA960139D}"/>
              </a:ext>
            </a:extLst>
          </p:cNvPr>
          <p:cNvSpPr>
            <a:spLocks noGrp="1"/>
          </p:cNvSpPr>
          <p:nvPr>
            <p:ph type="ctrTitle"/>
          </p:nvPr>
        </p:nvSpPr>
        <p:spPr/>
        <p:txBody>
          <a:bodyPr/>
          <a:lstStyle/>
          <a:p>
            <a:r>
              <a:rPr lang="en-GB"/>
              <a:t>Fuel efficiency</a:t>
            </a:r>
          </a:p>
        </p:txBody>
      </p:sp>
      <p:sp>
        <p:nvSpPr>
          <p:cNvPr id="4" name="Subtitle 3">
            <a:extLst>
              <a:ext uri="{FF2B5EF4-FFF2-40B4-BE49-F238E27FC236}">
                <a16:creationId xmlns:a16="http://schemas.microsoft.com/office/drawing/2014/main" id="{9C2CBCA5-B706-11D5-960D-3119E8857148}"/>
              </a:ext>
            </a:extLst>
          </p:cNvPr>
          <p:cNvSpPr txBox="1">
            <a:spLocks noGrp="1"/>
          </p:cNvSpPr>
          <p:nvPr>
            <p:ph type="subTitle" idx="1"/>
          </p:nvPr>
        </p:nvSpPr>
        <p:spPr>
          <a:xfrm>
            <a:off x="1169988" y="2571750"/>
            <a:ext cx="6233989" cy="4259628"/>
          </a:xfrm>
          <a:prstGeom prst="rect">
            <a:avLst/>
          </a:prstGeom>
          <a:noFill/>
        </p:spPr>
        <p:txBody>
          <a:bodyPr wrap="square" rtlCol="0">
            <a:spAutoFit/>
          </a:bodyPr>
          <a:lstStyle/>
          <a:p>
            <a:pPr marL="0" indent="0" algn="l">
              <a:buNone/>
            </a:pPr>
            <a:r>
              <a:rPr lang="en-GB"/>
              <a:t>Using different types of cooking equipment can save time and money and help to reduce food waste. Top tips include:</a:t>
            </a:r>
          </a:p>
          <a:p>
            <a:pPr>
              <a:buFont typeface="Arial" panose="020B0604020202020204" pitchFamily="34" charset="0"/>
              <a:buChar char="•"/>
            </a:pPr>
            <a:r>
              <a:rPr lang="en-GB">
                <a:latin typeface="Arial"/>
                <a:cs typeface="Arial"/>
              </a:rPr>
              <a:t>Use the right size pan with a lid. Don't overfill the kettle!</a:t>
            </a:r>
          </a:p>
          <a:p>
            <a:pPr>
              <a:buFont typeface="Arial" panose="020B0604020202020204" pitchFamily="34" charset="0"/>
              <a:buChar char="•"/>
            </a:pPr>
            <a:r>
              <a:rPr lang="en-GB">
                <a:latin typeface="Arial"/>
                <a:cs typeface="Arial"/>
              </a:rPr>
              <a:t>Fill the oven - cook for future use.</a:t>
            </a:r>
          </a:p>
          <a:p>
            <a:pPr marL="285750" indent="-285750" algn="l">
              <a:buFont typeface="Arial" panose="020B0604020202020204" pitchFamily="34" charset="0"/>
              <a:buChar char="•"/>
            </a:pPr>
            <a:r>
              <a:rPr lang="en-GB"/>
              <a:t>Use the kettle for boiling water quickly and transfer to a pan on the hob for steaming or boiling vegetables or pasta.</a:t>
            </a:r>
          </a:p>
          <a:p>
            <a:pPr marL="285750" indent="-285750" algn="l">
              <a:buFont typeface="Arial" panose="020B0604020202020204" pitchFamily="34" charset="0"/>
              <a:buChar char="•"/>
            </a:pPr>
            <a:r>
              <a:rPr lang="en-GB">
                <a:latin typeface="Arial"/>
                <a:cs typeface="Arial"/>
              </a:rPr>
              <a:t>Use an electric pressure cooker - these </a:t>
            </a:r>
            <a:r>
              <a:rPr lang="en-GB" b="0" i="0">
                <a:effectLst/>
                <a:latin typeface="arial"/>
                <a:cs typeface="Arial"/>
              </a:rPr>
              <a:t>cook food quickly, so less energy is needed and cheaper cuts of meat can be used.</a:t>
            </a:r>
          </a:p>
          <a:p>
            <a:pPr marL="285750" indent="-285750" algn="l">
              <a:buFont typeface="Arial" panose="020B0604020202020204" pitchFamily="34" charset="0"/>
              <a:buChar char="•"/>
            </a:pPr>
            <a:r>
              <a:rPr lang="en-GB">
                <a:latin typeface="arial" panose="020B0604020202020204" pitchFamily="34" charset="0"/>
              </a:rPr>
              <a:t>Slow cook foods – slow cookers cook food more slowly so you can use cheaper cuts of meat, save preparation time and washing up!</a:t>
            </a:r>
            <a:endParaRPr lang="en-GB" b="0" i="0">
              <a:effectLst/>
              <a:latin typeface="arial" panose="020B0604020202020204" pitchFamily="34" charset="0"/>
            </a:endParaRPr>
          </a:p>
          <a:p>
            <a:pPr marL="285750" indent="-285750" algn="l">
              <a:buFont typeface="Arial" panose="020B0604020202020204" pitchFamily="34" charset="0"/>
              <a:buChar char="•"/>
            </a:pPr>
            <a:endParaRPr lang="en-GB"/>
          </a:p>
        </p:txBody>
      </p:sp>
      <p:graphicFrame>
        <p:nvGraphicFramePr>
          <p:cNvPr id="5" name="Chart 4">
            <a:extLst>
              <a:ext uri="{FF2B5EF4-FFF2-40B4-BE49-F238E27FC236}">
                <a16:creationId xmlns:a16="http://schemas.microsoft.com/office/drawing/2014/main" id="{A9AD4DC9-6084-0D92-29E3-993A02677EF7}"/>
              </a:ext>
            </a:extLst>
          </p:cNvPr>
          <p:cNvGraphicFramePr>
            <a:graphicFrameLocks/>
          </p:cNvGraphicFramePr>
          <p:nvPr>
            <p:extLst>
              <p:ext uri="{D42A27DB-BD31-4B8C-83A1-F6EECF244321}">
                <p14:modId xmlns:p14="http://schemas.microsoft.com/office/powerpoint/2010/main" val="2580849101"/>
              </p:ext>
            </p:extLst>
          </p:nvPr>
        </p:nvGraphicFramePr>
        <p:xfrm>
          <a:off x="7569996" y="2500662"/>
          <a:ext cx="4973983" cy="3220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7411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ACAC-3BA4-A9A9-7EFF-7F85908E7BBB}"/>
              </a:ext>
            </a:extLst>
          </p:cNvPr>
          <p:cNvSpPr>
            <a:spLocks noGrp="1"/>
          </p:cNvSpPr>
          <p:nvPr>
            <p:ph type="ctrTitle"/>
          </p:nvPr>
        </p:nvSpPr>
        <p:spPr/>
        <p:txBody>
          <a:bodyPr/>
          <a:lstStyle/>
          <a:p>
            <a:r>
              <a:rPr lang="en-GB">
                <a:latin typeface="Arial"/>
                <a:cs typeface="Arial"/>
              </a:rPr>
              <a:t>Did you know?!</a:t>
            </a:r>
            <a:endParaRPr lang="en-GB"/>
          </a:p>
        </p:txBody>
      </p:sp>
      <p:sp>
        <p:nvSpPr>
          <p:cNvPr id="4" name="TextBox 3">
            <a:extLst>
              <a:ext uri="{FF2B5EF4-FFF2-40B4-BE49-F238E27FC236}">
                <a16:creationId xmlns:a16="http://schemas.microsoft.com/office/drawing/2014/main" id="{C4D3B0DB-07A8-DA7F-7A17-8EB152514E50}"/>
              </a:ext>
            </a:extLst>
          </p:cNvPr>
          <p:cNvSpPr txBox="1"/>
          <p:nvPr/>
        </p:nvSpPr>
        <p:spPr>
          <a:xfrm>
            <a:off x="1062507" y="2221606"/>
            <a:ext cx="4003182" cy="1477328"/>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Storing potatoes with an apple to keep them longer</a:t>
            </a:r>
            <a:r>
              <a:rPr lang="en-US" dirty="0">
                <a:latin typeface="Arial"/>
                <a:cs typeface="Calibri"/>
              </a:rPr>
              <a:t>*.</a:t>
            </a:r>
            <a:r>
              <a:rPr lang="en-US">
                <a:latin typeface="Arial"/>
                <a:cs typeface="Calibri"/>
              </a:rPr>
              <a:t> The ethylene gas given off by the apple helps to prevent potatoes sprouting and 'going bad'.</a:t>
            </a:r>
          </a:p>
        </p:txBody>
      </p:sp>
      <p:sp>
        <p:nvSpPr>
          <p:cNvPr id="5" name="TextBox 4">
            <a:extLst>
              <a:ext uri="{FF2B5EF4-FFF2-40B4-BE49-F238E27FC236}">
                <a16:creationId xmlns:a16="http://schemas.microsoft.com/office/drawing/2014/main" id="{5719D81B-C0EB-26F5-5324-B89EEDEBB345}"/>
              </a:ext>
            </a:extLst>
          </p:cNvPr>
          <p:cNvSpPr txBox="1"/>
          <p:nvPr/>
        </p:nvSpPr>
        <p:spPr>
          <a:xfrm>
            <a:off x="5175524" y="2221606"/>
            <a:ext cx="3674518" cy="1200329"/>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To diversify protein sources, add pulses to soups, stews and other dishes to increase protein content and make meat go further.</a:t>
            </a:r>
          </a:p>
        </p:txBody>
      </p:sp>
      <p:sp>
        <p:nvSpPr>
          <p:cNvPr id="6" name="TextBox 5">
            <a:extLst>
              <a:ext uri="{FF2B5EF4-FFF2-40B4-BE49-F238E27FC236}">
                <a16:creationId xmlns:a16="http://schemas.microsoft.com/office/drawing/2014/main" id="{D76A35A9-B47E-1DB2-6E1B-C3CBE5112B0B}"/>
              </a:ext>
            </a:extLst>
          </p:cNvPr>
          <p:cNvSpPr txBox="1"/>
          <p:nvPr/>
        </p:nvSpPr>
        <p:spPr>
          <a:xfrm>
            <a:off x="1062507" y="3885126"/>
            <a:ext cx="3928056" cy="923330"/>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Avoiding using the oven for one dish - using the space to cook other dishes saves time and fuel. </a:t>
            </a:r>
          </a:p>
        </p:txBody>
      </p:sp>
      <p:sp>
        <p:nvSpPr>
          <p:cNvPr id="7" name="TextBox 6">
            <a:extLst>
              <a:ext uri="{FF2B5EF4-FFF2-40B4-BE49-F238E27FC236}">
                <a16:creationId xmlns:a16="http://schemas.microsoft.com/office/drawing/2014/main" id="{A428AC5F-19F5-7649-EEB9-A813C9D86524}"/>
              </a:ext>
            </a:extLst>
          </p:cNvPr>
          <p:cNvSpPr txBox="1"/>
          <p:nvPr/>
        </p:nvSpPr>
        <p:spPr>
          <a:xfrm>
            <a:off x="8940083" y="2221605"/>
            <a:ext cx="3015802" cy="1200329"/>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Pressure cookers are energy savers – reducing cooking time. </a:t>
            </a:r>
            <a:r>
              <a:rPr lang="en-US" dirty="0">
                <a:latin typeface="Arial"/>
                <a:cs typeface="Calibri"/>
              </a:rPr>
              <a:t>Invest in an electric one!</a:t>
            </a:r>
            <a:endParaRPr lang="en-US">
              <a:latin typeface="Arial"/>
              <a:cs typeface="Arial"/>
            </a:endParaRPr>
          </a:p>
        </p:txBody>
      </p:sp>
      <p:sp>
        <p:nvSpPr>
          <p:cNvPr id="8" name="TextBox 7">
            <a:extLst>
              <a:ext uri="{FF2B5EF4-FFF2-40B4-BE49-F238E27FC236}">
                <a16:creationId xmlns:a16="http://schemas.microsoft.com/office/drawing/2014/main" id="{345C0421-D7EC-8455-0D5F-6FDABFB8CBF7}"/>
              </a:ext>
            </a:extLst>
          </p:cNvPr>
          <p:cNvSpPr txBox="1"/>
          <p:nvPr/>
        </p:nvSpPr>
        <p:spPr>
          <a:xfrm>
            <a:off x="8940085" y="3649014"/>
            <a:ext cx="2897745" cy="923330"/>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When boiling water only use as much as you need, keep it covered.</a:t>
            </a:r>
            <a:endParaRPr lang="en-US">
              <a:latin typeface="Arial"/>
              <a:cs typeface="Arial"/>
            </a:endParaRPr>
          </a:p>
        </p:txBody>
      </p:sp>
      <p:sp>
        <p:nvSpPr>
          <p:cNvPr id="9" name="TextBox 8">
            <a:extLst>
              <a:ext uri="{FF2B5EF4-FFF2-40B4-BE49-F238E27FC236}">
                <a16:creationId xmlns:a16="http://schemas.microsoft.com/office/drawing/2014/main" id="{80D7EDA8-ED54-61D5-94B9-B9A3AA6DFF40}"/>
              </a:ext>
            </a:extLst>
          </p:cNvPr>
          <p:cNvSpPr txBox="1"/>
          <p:nvPr/>
        </p:nvSpPr>
        <p:spPr>
          <a:xfrm>
            <a:off x="1062507" y="5054957"/>
            <a:ext cx="3831464" cy="923330"/>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Batch cooking </a:t>
            </a:r>
            <a:r>
              <a:rPr lang="en-US">
                <a:latin typeface="Arial"/>
                <a:ea typeface="+mn-lt"/>
                <a:cs typeface="+mn-lt"/>
              </a:rPr>
              <a:t>saves time and energy - make</a:t>
            </a:r>
            <a:r>
              <a:rPr lang="en-US">
                <a:latin typeface="Arial"/>
                <a:cs typeface="Calibri"/>
              </a:rPr>
              <a:t> big portions, freeze and use later in dishes. </a:t>
            </a:r>
          </a:p>
        </p:txBody>
      </p:sp>
      <p:sp>
        <p:nvSpPr>
          <p:cNvPr id="10" name="TextBox 9">
            <a:extLst>
              <a:ext uri="{FF2B5EF4-FFF2-40B4-BE49-F238E27FC236}">
                <a16:creationId xmlns:a16="http://schemas.microsoft.com/office/drawing/2014/main" id="{0CB94EF0-82AA-3401-E272-92C5B5A40CC3}"/>
              </a:ext>
            </a:extLst>
          </p:cNvPr>
          <p:cNvSpPr txBox="1"/>
          <p:nvPr/>
        </p:nvSpPr>
        <p:spPr>
          <a:xfrm>
            <a:off x="5430591" y="3649013"/>
            <a:ext cx="3262647" cy="1477328"/>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Flatbreads can be cut into triangles and baked into pitta chips. Blitz crusts and stale bread into breadcrumbs and freeze. </a:t>
            </a:r>
            <a:endParaRPr lang="en-US">
              <a:latin typeface="Arial"/>
              <a:cs typeface="Arial"/>
            </a:endParaRPr>
          </a:p>
        </p:txBody>
      </p:sp>
      <p:sp>
        <p:nvSpPr>
          <p:cNvPr id="11" name="TextBox 10">
            <a:extLst>
              <a:ext uri="{FF2B5EF4-FFF2-40B4-BE49-F238E27FC236}">
                <a16:creationId xmlns:a16="http://schemas.microsoft.com/office/drawing/2014/main" id="{6CA54AEB-7976-8434-A335-31AC6F4785C2}"/>
              </a:ext>
            </a:extLst>
          </p:cNvPr>
          <p:cNvSpPr txBox="1"/>
          <p:nvPr/>
        </p:nvSpPr>
        <p:spPr>
          <a:xfrm>
            <a:off x="8940084" y="4872507"/>
            <a:ext cx="2715295" cy="923330"/>
          </a:xfrm>
          <a:prstGeom prst="rect">
            <a:avLst/>
          </a:prstGeom>
          <a:noFill/>
          <a:ln w="57150">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Meal planning is the best way to save money and cut down on waste. </a:t>
            </a:r>
            <a:endParaRPr lang="en-US">
              <a:latin typeface="Arial"/>
              <a:cs typeface="Arial"/>
            </a:endParaRPr>
          </a:p>
        </p:txBody>
      </p:sp>
      <p:sp>
        <p:nvSpPr>
          <p:cNvPr id="12" name="TextBox 11">
            <a:extLst>
              <a:ext uri="{FF2B5EF4-FFF2-40B4-BE49-F238E27FC236}">
                <a16:creationId xmlns:a16="http://schemas.microsoft.com/office/drawing/2014/main" id="{7D3A3AD5-6B2D-E3C5-7CFA-8285FFF30F15}"/>
              </a:ext>
            </a:extLst>
          </p:cNvPr>
          <p:cNvSpPr txBox="1"/>
          <p:nvPr/>
        </p:nvSpPr>
        <p:spPr>
          <a:xfrm>
            <a:off x="5235039" y="5314207"/>
            <a:ext cx="3453740" cy="950025"/>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Arial"/>
                <a:cs typeface="Arial"/>
              </a:rPr>
              <a:t>Spinach, rocket or carrot tops that need using up can be used to make a tasty pesto.</a:t>
            </a:r>
            <a:endParaRPr lang="en-US"/>
          </a:p>
        </p:txBody>
      </p:sp>
      <p:sp>
        <p:nvSpPr>
          <p:cNvPr id="3" name="TextBox 2">
            <a:extLst>
              <a:ext uri="{FF2B5EF4-FFF2-40B4-BE49-F238E27FC236}">
                <a16:creationId xmlns:a16="http://schemas.microsoft.com/office/drawing/2014/main" id="{7AB26F43-0F27-7736-F386-B24709A0146E}"/>
              </a:ext>
            </a:extLst>
          </p:cNvPr>
          <p:cNvSpPr txBox="1"/>
          <p:nvPr/>
        </p:nvSpPr>
        <p:spPr>
          <a:xfrm>
            <a:off x="587829" y="6264232"/>
            <a:ext cx="3928056"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*to reduce the risk of acrylamide forming, don’t store potatoes in the fridge </a:t>
            </a:r>
          </a:p>
        </p:txBody>
      </p:sp>
    </p:spTree>
    <p:extLst>
      <p:ext uri="{BB962C8B-B14F-4D97-AF65-F5344CB8AC3E}">
        <p14:creationId xmlns:p14="http://schemas.microsoft.com/office/powerpoint/2010/main" val="2232895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ACAC-3BA4-A9A9-7EFF-7F85908E7BBB}"/>
              </a:ext>
            </a:extLst>
          </p:cNvPr>
          <p:cNvSpPr>
            <a:spLocks noGrp="1"/>
          </p:cNvSpPr>
          <p:nvPr>
            <p:ph type="ctrTitle"/>
          </p:nvPr>
        </p:nvSpPr>
        <p:spPr/>
        <p:txBody>
          <a:bodyPr/>
          <a:lstStyle/>
          <a:p>
            <a:r>
              <a:rPr lang="en-GB">
                <a:latin typeface="Arial"/>
                <a:cs typeface="Arial"/>
              </a:rPr>
              <a:t>Did you know?!</a:t>
            </a:r>
            <a:endParaRPr lang="en-GB"/>
          </a:p>
        </p:txBody>
      </p:sp>
      <p:sp>
        <p:nvSpPr>
          <p:cNvPr id="4" name="TextBox 3">
            <a:extLst>
              <a:ext uri="{FF2B5EF4-FFF2-40B4-BE49-F238E27FC236}">
                <a16:creationId xmlns:a16="http://schemas.microsoft.com/office/drawing/2014/main" id="{C4D3B0DB-07A8-DA7F-7A17-8EB152514E50}"/>
              </a:ext>
            </a:extLst>
          </p:cNvPr>
          <p:cNvSpPr txBox="1"/>
          <p:nvPr/>
        </p:nvSpPr>
        <p:spPr>
          <a:xfrm>
            <a:off x="1062507" y="2221606"/>
            <a:ext cx="4003182" cy="923330"/>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Substituting oats for a third of the meat in a meatball recipe increases </a:t>
            </a:r>
            <a:r>
              <a:rPr lang="en-US" err="1">
                <a:latin typeface="Arial"/>
                <a:cs typeface="Calibri"/>
              </a:rPr>
              <a:t>fibre</a:t>
            </a:r>
            <a:r>
              <a:rPr lang="en-US">
                <a:latin typeface="Arial"/>
                <a:cs typeface="Calibri"/>
              </a:rPr>
              <a:t> and makes the meat go further. </a:t>
            </a:r>
          </a:p>
        </p:txBody>
      </p:sp>
      <p:sp>
        <p:nvSpPr>
          <p:cNvPr id="5" name="TextBox 4">
            <a:extLst>
              <a:ext uri="{FF2B5EF4-FFF2-40B4-BE49-F238E27FC236}">
                <a16:creationId xmlns:a16="http://schemas.microsoft.com/office/drawing/2014/main" id="{5719D81B-C0EB-26F5-5324-B89EEDEBB345}"/>
              </a:ext>
            </a:extLst>
          </p:cNvPr>
          <p:cNvSpPr txBox="1"/>
          <p:nvPr/>
        </p:nvSpPr>
        <p:spPr>
          <a:xfrm>
            <a:off x="5205212" y="2221606"/>
            <a:ext cx="3595350" cy="1477328"/>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Fresh herbs can be frozen if they are not going to be used. Chop and spread on a tray or place a measured amount  in an ice cube tray and cover with water. </a:t>
            </a:r>
          </a:p>
        </p:txBody>
      </p:sp>
      <p:sp>
        <p:nvSpPr>
          <p:cNvPr id="6" name="TextBox 5">
            <a:extLst>
              <a:ext uri="{FF2B5EF4-FFF2-40B4-BE49-F238E27FC236}">
                <a16:creationId xmlns:a16="http://schemas.microsoft.com/office/drawing/2014/main" id="{D76A35A9-B47E-1DB2-6E1B-C3CBE5112B0B}"/>
              </a:ext>
            </a:extLst>
          </p:cNvPr>
          <p:cNvSpPr txBox="1"/>
          <p:nvPr/>
        </p:nvSpPr>
        <p:spPr>
          <a:xfrm>
            <a:off x="1062507" y="3499178"/>
            <a:ext cx="3928056" cy="1200329"/>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Calibri"/>
              </a:rPr>
              <a:t>Roast chickpeas with spices such as cumin seeds, paprika and </a:t>
            </a:r>
            <a:r>
              <a:rPr lang="en-US" err="1">
                <a:latin typeface="Arial"/>
                <a:cs typeface="Calibri"/>
              </a:rPr>
              <a:t>chilli</a:t>
            </a:r>
            <a:r>
              <a:rPr lang="en-US">
                <a:latin typeface="Arial"/>
                <a:cs typeface="Calibri"/>
              </a:rPr>
              <a:t> flakes make a nutritious snack or salad topper. </a:t>
            </a:r>
          </a:p>
        </p:txBody>
      </p:sp>
      <p:sp>
        <p:nvSpPr>
          <p:cNvPr id="7" name="TextBox 6">
            <a:extLst>
              <a:ext uri="{FF2B5EF4-FFF2-40B4-BE49-F238E27FC236}">
                <a16:creationId xmlns:a16="http://schemas.microsoft.com/office/drawing/2014/main" id="{A428AC5F-19F5-7649-EEB9-A813C9D86524}"/>
              </a:ext>
            </a:extLst>
          </p:cNvPr>
          <p:cNvSpPr txBox="1"/>
          <p:nvPr/>
        </p:nvSpPr>
        <p:spPr>
          <a:xfrm>
            <a:off x="8940083" y="2221605"/>
            <a:ext cx="3015802" cy="1200329"/>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ea typeface="+mn-lt"/>
                <a:cs typeface="+mn-lt"/>
              </a:rPr>
              <a:t>Many bottles of sauces are 80% water. </a:t>
            </a:r>
            <a:r>
              <a:rPr lang="en-US">
                <a:latin typeface="Arial"/>
                <a:ea typeface="+mn-lt"/>
                <a:cs typeface="Arial"/>
              </a:rPr>
              <a:t>Make own sauces / salad dressings / marinades.</a:t>
            </a:r>
            <a:endParaRPr lang="en-US">
              <a:latin typeface="Arial"/>
              <a:cs typeface="Arial"/>
            </a:endParaRPr>
          </a:p>
        </p:txBody>
      </p:sp>
      <p:sp>
        <p:nvSpPr>
          <p:cNvPr id="8" name="TextBox 7">
            <a:extLst>
              <a:ext uri="{FF2B5EF4-FFF2-40B4-BE49-F238E27FC236}">
                <a16:creationId xmlns:a16="http://schemas.microsoft.com/office/drawing/2014/main" id="{345C0421-D7EC-8455-0D5F-6FDABFB8CBF7}"/>
              </a:ext>
            </a:extLst>
          </p:cNvPr>
          <p:cNvSpPr txBox="1"/>
          <p:nvPr/>
        </p:nvSpPr>
        <p:spPr>
          <a:xfrm>
            <a:off x="8940085" y="3649014"/>
            <a:ext cx="2897745" cy="1477328"/>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ea typeface="+mn-lt"/>
                <a:cs typeface="+mn-lt"/>
              </a:rPr>
              <a:t>If you are batch freezing meals do not over-season with salt and </a:t>
            </a:r>
            <a:r>
              <a:rPr lang="en-US" err="1">
                <a:latin typeface="Arial"/>
                <a:ea typeface="+mn-lt"/>
                <a:cs typeface="+mn-lt"/>
              </a:rPr>
              <a:t>chilli</a:t>
            </a:r>
            <a:r>
              <a:rPr lang="en-US">
                <a:latin typeface="Arial"/>
                <a:ea typeface="+mn-lt"/>
                <a:cs typeface="+mn-lt"/>
              </a:rPr>
              <a:t> as these and some spices become stronger over time.</a:t>
            </a:r>
            <a:endParaRPr lang="en-US">
              <a:latin typeface="Arial"/>
              <a:cs typeface="Arial"/>
            </a:endParaRPr>
          </a:p>
        </p:txBody>
      </p:sp>
      <p:sp>
        <p:nvSpPr>
          <p:cNvPr id="9" name="TextBox 8">
            <a:extLst>
              <a:ext uri="{FF2B5EF4-FFF2-40B4-BE49-F238E27FC236}">
                <a16:creationId xmlns:a16="http://schemas.microsoft.com/office/drawing/2014/main" id="{80D7EDA8-ED54-61D5-94B9-B9A3AA6DFF40}"/>
              </a:ext>
            </a:extLst>
          </p:cNvPr>
          <p:cNvSpPr txBox="1"/>
          <p:nvPr/>
        </p:nvSpPr>
        <p:spPr>
          <a:xfrm>
            <a:off x="1062507" y="5054957"/>
            <a:ext cx="3831464" cy="923330"/>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ea typeface="+mn-lt"/>
                <a:cs typeface="+mn-lt"/>
              </a:rPr>
              <a:t>A bottle of lemon or lime juice in the cupboard/fridge is cheaper than fresh fruit and will last longer. </a:t>
            </a:r>
            <a:endParaRPr lang="en-US">
              <a:latin typeface="Arial"/>
              <a:cs typeface="Arial"/>
            </a:endParaRPr>
          </a:p>
        </p:txBody>
      </p:sp>
      <p:sp>
        <p:nvSpPr>
          <p:cNvPr id="10" name="TextBox 9">
            <a:extLst>
              <a:ext uri="{FF2B5EF4-FFF2-40B4-BE49-F238E27FC236}">
                <a16:creationId xmlns:a16="http://schemas.microsoft.com/office/drawing/2014/main" id="{0CB94EF0-82AA-3401-E272-92C5B5A40CC3}"/>
              </a:ext>
            </a:extLst>
          </p:cNvPr>
          <p:cNvSpPr txBox="1"/>
          <p:nvPr/>
        </p:nvSpPr>
        <p:spPr>
          <a:xfrm>
            <a:off x="5173292" y="3894811"/>
            <a:ext cx="3599113" cy="923330"/>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ea typeface="+mn-lt"/>
                <a:cs typeface="+mn-lt"/>
              </a:rPr>
              <a:t>Empty freezers are more expensive to run, so the fuller it is kept, the less energy it is using.</a:t>
            </a:r>
            <a:endParaRPr lang="en-US">
              <a:latin typeface="Arial"/>
              <a:cs typeface="Arial"/>
            </a:endParaRPr>
          </a:p>
        </p:txBody>
      </p:sp>
      <p:sp>
        <p:nvSpPr>
          <p:cNvPr id="11" name="TextBox 10">
            <a:extLst>
              <a:ext uri="{FF2B5EF4-FFF2-40B4-BE49-F238E27FC236}">
                <a16:creationId xmlns:a16="http://schemas.microsoft.com/office/drawing/2014/main" id="{6CA54AEB-7976-8434-A335-31AC6F4785C2}"/>
              </a:ext>
            </a:extLst>
          </p:cNvPr>
          <p:cNvSpPr txBox="1"/>
          <p:nvPr/>
        </p:nvSpPr>
        <p:spPr>
          <a:xfrm>
            <a:off x="9121825" y="5297639"/>
            <a:ext cx="2715295" cy="923330"/>
          </a:xfrm>
          <a:prstGeom prst="rect">
            <a:avLst/>
          </a:prstGeom>
          <a:noFill/>
          <a:ln w="12700">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ea typeface="+mn-lt"/>
                <a:cs typeface="+mn-lt"/>
              </a:rPr>
              <a:t>Fresh fish is about 35%  more expensive than frozen. </a:t>
            </a:r>
            <a:endParaRPr lang="en-US">
              <a:latin typeface="Arial"/>
            </a:endParaRPr>
          </a:p>
        </p:txBody>
      </p:sp>
      <p:sp>
        <p:nvSpPr>
          <p:cNvPr id="12" name="TextBox 11">
            <a:extLst>
              <a:ext uri="{FF2B5EF4-FFF2-40B4-BE49-F238E27FC236}">
                <a16:creationId xmlns:a16="http://schemas.microsoft.com/office/drawing/2014/main" id="{06B52603-2FC9-2DEC-ABCC-2A6E8346D4BC}"/>
              </a:ext>
            </a:extLst>
          </p:cNvPr>
          <p:cNvSpPr txBox="1"/>
          <p:nvPr/>
        </p:nvSpPr>
        <p:spPr>
          <a:xfrm>
            <a:off x="5004486" y="5169243"/>
            <a:ext cx="3933565" cy="1477328"/>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Arial"/>
                <a:cs typeface="Arial"/>
              </a:rPr>
              <a:t>Cooked pulses can be blended with roast vegetables such as sweet potato, beetroot, or carrots      and olive oil/lemon juice to make a dip or filling for baked potatoes. </a:t>
            </a:r>
            <a:endParaRPr lang="en-US"/>
          </a:p>
        </p:txBody>
      </p:sp>
    </p:spTree>
    <p:extLst>
      <p:ext uri="{BB962C8B-B14F-4D97-AF65-F5344CB8AC3E}">
        <p14:creationId xmlns:p14="http://schemas.microsoft.com/office/powerpoint/2010/main" val="326776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Housekeeping and overview</a:t>
            </a:r>
            <a:endParaRPr lang="en-GB"/>
          </a:p>
        </p:txBody>
      </p:sp>
      <p:sp>
        <p:nvSpPr>
          <p:cNvPr id="5" name="Subtitle 2">
            <a:extLst>
              <a:ext uri="{FF2B5EF4-FFF2-40B4-BE49-F238E27FC236}">
                <a16:creationId xmlns:a16="http://schemas.microsoft.com/office/drawing/2014/main" id="{9E9FE813-0F08-471B-A015-DEA83C9268BD}"/>
              </a:ext>
            </a:extLst>
          </p:cNvPr>
          <p:cNvSpPr>
            <a:spLocks noGrp="1"/>
          </p:cNvSpPr>
          <p:nvPr>
            <p:ph type="subTitle" idx="1"/>
          </p:nvPr>
        </p:nvSpPr>
        <p:spPr>
          <a:xfrm>
            <a:off x="929934" y="2283798"/>
            <a:ext cx="7002571" cy="4270407"/>
          </a:xfrm>
        </p:spPr>
        <p:txBody>
          <a:bodyPr/>
          <a:lstStyle/>
          <a:p>
            <a:r>
              <a:rPr lang="en-US">
                <a:latin typeface="Arial"/>
                <a:cs typeface="Arial"/>
              </a:rPr>
              <a:t>Turn off mobile phone (pop on vibrate) </a:t>
            </a:r>
          </a:p>
          <a:p>
            <a:r>
              <a:rPr lang="en-US">
                <a:latin typeface="Arial"/>
                <a:cs typeface="Arial"/>
              </a:rPr>
              <a:t>You should have all your equipment and ingredients ready/handy</a:t>
            </a:r>
          </a:p>
          <a:p>
            <a:r>
              <a:rPr lang="en-US">
                <a:latin typeface="Arial"/>
                <a:cs typeface="Arial"/>
              </a:rPr>
              <a:t>Get ready to cook!</a:t>
            </a:r>
          </a:p>
          <a:p>
            <a:r>
              <a:rPr lang="en-US">
                <a:latin typeface="Arial"/>
                <a:cs typeface="Arial"/>
              </a:rPr>
              <a:t>Chat box – feel free to use to ask questions and share info/links and ideas</a:t>
            </a:r>
          </a:p>
          <a:p>
            <a:r>
              <a:rPr lang="en-US">
                <a:latin typeface="Arial"/>
                <a:cs typeface="Arial"/>
              </a:rPr>
              <a:t>Camera on – we want to see your food skills</a:t>
            </a:r>
          </a:p>
          <a:p>
            <a:r>
              <a:rPr lang="en-US">
                <a:latin typeface="Arial"/>
                <a:cs typeface="Arial"/>
              </a:rPr>
              <a:t>Help and direction (please don’t take as criticism!) </a:t>
            </a:r>
            <a:endParaRPr lang="en-US"/>
          </a:p>
          <a:p>
            <a:r>
              <a:rPr lang="en-US">
                <a:latin typeface="Arial"/>
                <a:cs typeface="Arial"/>
              </a:rPr>
              <a:t>Feel free to ask questions and engage!</a:t>
            </a:r>
          </a:p>
          <a:p>
            <a:r>
              <a:rPr lang="en-US">
                <a:latin typeface="Arial"/>
                <a:cs typeface="Arial"/>
              </a:rPr>
              <a:t>Feedback – it’s good to get your views!</a:t>
            </a:r>
          </a:p>
          <a:p>
            <a:r>
              <a:rPr lang="en-US">
                <a:latin typeface="Arial"/>
                <a:cs typeface="Arial"/>
              </a:rPr>
              <a:t>Tweet or post on Facebook!</a:t>
            </a:r>
          </a:p>
          <a:p>
            <a:r>
              <a:rPr lang="en-US">
                <a:latin typeface="Arial"/>
                <a:cs typeface="Arial"/>
              </a:rPr>
              <a:t>Enjoy!</a:t>
            </a:r>
          </a:p>
        </p:txBody>
      </p:sp>
      <p:sp>
        <p:nvSpPr>
          <p:cNvPr id="8" name="TextBox 7">
            <a:extLst>
              <a:ext uri="{FF2B5EF4-FFF2-40B4-BE49-F238E27FC236}">
                <a16:creationId xmlns:a16="http://schemas.microsoft.com/office/drawing/2014/main" id="{E599A8AC-78EC-4933-ABE9-129F20AB12F3}"/>
              </a:ext>
            </a:extLst>
          </p:cNvPr>
          <p:cNvSpPr txBox="1"/>
          <p:nvPr/>
        </p:nvSpPr>
        <p:spPr>
          <a:xfrm>
            <a:off x="8651630" y="1923798"/>
            <a:ext cx="3326676" cy="3416320"/>
          </a:xfrm>
          <a:prstGeom prst="rect">
            <a:avLst/>
          </a:prstGeom>
          <a:noFill/>
          <a:ln>
            <a:solidFill>
              <a:srgbClr val="C33D86"/>
            </a:solidFill>
          </a:ln>
        </p:spPr>
        <p:txBody>
          <a:bodyPr wrap="square">
            <a:spAutoFit/>
          </a:bodyPr>
          <a:lstStyle/>
          <a:p>
            <a:pPr marL="0" indent="0" algn="ctr">
              <a:buNone/>
            </a:pPr>
            <a:r>
              <a:rPr lang="en-US" sz="1800" b="1">
                <a:latin typeface="Arial"/>
                <a:cs typeface="Arial"/>
              </a:rPr>
              <a:t>Good food hygiene and safety practices - are you ready to cook?</a:t>
            </a:r>
          </a:p>
          <a:p>
            <a:pPr marL="0" indent="0" algn="ctr">
              <a:buNone/>
            </a:pPr>
            <a:endParaRPr lang="en-US" b="1"/>
          </a:p>
          <a:p>
            <a:pPr marL="0" indent="0" algn="ctr">
              <a:buNone/>
            </a:pPr>
            <a:r>
              <a:rPr lang="en-GB" sz="1800">
                <a:latin typeface="Arial"/>
                <a:cs typeface="Arial"/>
              </a:rPr>
              <a:t>Long hair tied up. </a:t>
            </a:r>
            <a:endParaRPr lang="en-GB"/>
          </a:p>
          <a:p>
            <a:pPr marL="0" indent="0" algn="ctr">
              <a:buNone/>
            </a:pPr>
            <a:r>
              <a:rPr lang="en-GB" sz="1800">
                <a:latin typeface="Arial"/>
                <a:cs typeface="Arial"/>
              </a:rPr>
              <a:t>Jumpers removed/long sleeves rolled up. </a:t>
            </a:r>
            <a:endParaRPr lang="en-GB">
              <a:latin typeface="Arial"/>
              <a:cs typeface="Arial"/>
            </a:endParaRPr>
          </a:p>
          <a:p>
            <a:pPr marL="0" indent="0" algn="ctr">
              <a:buNone/>
            </a:pPr>
            <a:r>
              <a:rPr lang="en-GB" sz="1800">
                <a:latin typeface="Arial"/>
                <a:cs typeface="Arial"/>
              </a:rPr>
              <a:t>Nail varnish and jewellery/watches removed.</a:t>
            </a:r>
            <a:endParaRPr lang="en-GB">
              <a:latin typeface="Arial"/>
              <a:cs typeface="Arial"/>
            </a:endParaRPr>
          </a:p>
          <a:p>
            <a:pPr marL="0" indent="0" algn="ctr">
              <a:buNone/>
            </a:pPr>
            <a:r>
              <a:rPr lang="en-GB" sz="1800">
                <a:latin typeface="Arial"/>
                <a:cs typeface="Arial"/>
              </a:rPr>
              <a:t>Thoroughly washed and dried hands.</a:t>
            </a:r>
            <a:endParaRPr lang="en-GB">
              <a:latin typeface="Arial"/>
              <a:cs typeface="Arial"/>
            </a:endParaRPr>
          </a:p>
          <a:p>
            <a:pPr marL="0" indent="0" algn="ctr">
              <a:buNone/>
            </a:pPr>
            <a:r>
              <a:rPr lang="en-GB" sz="1800">
                <a:latin typeface="Arial"/>
                <a:cs typeface="Arial"/>
              </a:rPr>
              <a:t>Clean apron on.</a:t>
            </a:r>
            <a:endParaRPr lang="en-GB">
              <a:latin typeface="Arial"/>
              <a:cs typeface="Arial"/>
            </a:endParaRPr>
          </a:p>
        </p:txBody>
      </p:sp>
      <p:sp>
        <p:nvSpPr>
          <p:cNvPr id="6" name="TextBox 5">
            <a:extLst>
              <a:ext uri="{FF2B5EF4-FFF2-40B4-BE49-F238E27FC236}">
                <a16:creationId xmlns:a16="http://schemas.microsoft.com/office/drawing/2014/main" id="{A2F9FD18-B40C-441E-B45A-A8E01F246931}"/>
              </a:ext>
            </a:extLst>
          </p:cNvPr>
          <p:cNvSpPr txBox="1"/>
          <p:nvPr/>
        </p:nvSpPr>
        <p:spPr>
          <a:xfrm>
            <a:off x="9311473" y="5700118"/>
            <a:ext cx="3777066" cy="369332"/>
          </a:xfrm>
          <a:prstGeom prst="rect">
            <a:avLst/>
          </a:prstGeom>
          <a:noFill/>
        </p:spPr>
        <p:txBody>
          <a:bodyPr wrap="square" rtlCol="0">
            <a:spAutoFit/>
          </a:bodyPr>
          <a:lstStyle/>
          <a:p>
            <a:pPr algn="l"/>
            <a:r>
              <a:rPr lang="en-GB">
                <a:latin typeface="Arial" panose="020B0604020202020204" pitchFamily="34" charset="0"/>
                <a:cs typeface="Arial" panose="020B0604020202020204" pitchFamily="34" charset="0"/>
              </a:rPr>
              <a:t>@foodafactoflife</a:t>
            </a:r>
          </a:p>
        </p:txBody>
      </p:sp>
      <p:pic>
        <p:nvPicPr>
          <p:cNvPr id="7" name="Picture 2" descr="Twitter Logo, PNG, Symbol, History, Meaning">
            <a:extLst>
              <a:ext uri="{FF2B5EF4-FFF2-40B4-BE49-F238E27FC236}">
                <a16:creationId xmlns:a16="http://schemas.microsoft.com/office/drawing/2014/main" id="{79CC6770-51BE-48CF-90AF-49C7C62A676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32019" y="5700118"/>
            <a:ext cx="783772" cy="440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85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C5747-452C-B9BB-02F4-2C25C551DE32}"/>
              </a:ext>
            </a:extLst>
          </p:cNvPr>
          <p:cNvSpPr>
            <a:spLocks noGrp="1"/>
          </p:cNvSpPr>
          <p:nvPr>
            <p:ph type="ctrTitle"/>
          </p:nvPr>
        </p:nvSpPr>
        <p:spPr/>
        <p:txBody>
          <a:bodyPr/>
          <a:lstStyle/>
          <a:p>
            <a:r>
              <a:rPr lang="en-GB" b="1"/>
              <a:t>Easy, affordable, healthier recipe suggestions</a:t>
            </a:r>
            <a:endParaRPr lang="en-GB"/>
          </a:p>
        </p:txBody>
      </p:sp>
      <p:sp>
        <p:nvSpPr>
          <p:cNvPr id="3" name="Subtitle 2">
            <a:extLst>
              <a:ext uri="{FF2B5EF4-FFF2-40B4-BE49-F238E27FC236}">
                <a16:creationId xmlns:a16="http://schemas.microsoft.com/office/drawing/2014/main" id="{4742A059-E846-1797-E135-FCD9A2484AEC}"/>
              </a:ext>
            </a:extLst>
          </p:cNvPr>
          <p:cNvSpPr>
            <a:spLocks noGrp="1"/>
          </p:cNvSpPr>
          <p:nvPr>
            <p:ph type="subTitle" idx="1"/>
          </p:nvPr>
        </p:nvSpPr>
        <p:spPr>
          <a:xfrm>
            <a:off x="1169276" y="2571092"/>
            <a:ext cx="7170493" cy="3600000"/>
          </a:xfrm>
        </p:spPr>
        <p:txBody>
          <a:bodyPr/>
          <a:lstStyle/>
          <a:p>
            <a:pPr marL="296863" indent="-285750">
              <a:buFont typeface="Arial" panose="020B0604020202020204" pitchFamily="34" charset="0"/>
              <a:buChar char="•"/>
            </a:pPr>
            <a:r>
              <a:rPr lang="en-GB" sz="2000" dirty="0"/>
              <a:t>Save money on meat – buy cheaper cuts and cook for longer or swap out some of the meat in a recipe for plant-based proteins such as beans or lentils.</a:t>
            </a:r>
          </a:p>
          <a:p>
            <a:pPr marL="296863" indent="-285750">
              <a:buFont typeface="Arial" panose="020B0604020202020204" pitchFamily="34" charset="0"/>
              <a:buChar char="•"/>
            </a:pPr>
            <a:r>
              <a:rPr lang="en-GB" sz="2000" dirty="0"/>
              <a:t>Try pork mince – it is currently the cheapest mince available.</a:t>
            </a:r>
          </a:p>
          <a:p>
            <a:pPr marL="296863" indent="-285750">
              <a:buFont typeface="Arial" panose="020B0604020202020204" pitchFamily="34" charset="0"/>
              <a:buChar char="•"/>
            </a:pPr>
            <a:r>
              <a:rPr lang="en-GB" sz="2000" dirty="0"/>
              <a:t>Buy chicken thighs instead of chicken breasts (remember to remove the skin).</a:t>
            </a:r>
          </a:p>
          <a:p>
            <a:pPr marL="296863" indent="-285750">
              <a:buFont typeface="Arial" panose="020B0604020202020204" pitchFamily="34" charset="0"/>
              <a:buChar char="•"/>
            </a:pPr>
            <a:r>
              <a:rPr lang="en-GB" sz="2000" dirty="0"/>
              <a:t>Roast a whole chicken and use the meat for several meals – use the carcass to make soup!</a:t>
            </a:r>
          </a:p>
          <a:p>
            <a:pPr marL="296863" indent="-285750">
              <a:buFont typeface="Arial" panose="020B0604020202020204" pitchFamily="34" charset="0"/>
              <a:buChar char="•"/>
            </a:pPr>
            <a:r>
              <a:rPr lang="en-GB" sz="2000" dirty="0"/>
              <a:t>Use canned or frozen fruit and vegetables – remember to choose fruit in juice and vegetables without salt.</a:t>
            </a:r>
          </a:p>
          <a:p>
            <a:pPr marL="296863" indent="-285750">
              <a:buFont typeface="Arial" panose="020B0604020202020204" pitchFamily="34" charset="0"/>
              <a:buChar char="•"/>
            </a:pPr>
            <a:r>
              <a:rPr lang="en-GB" sz="2000" dirty="0"/>
              <a:t>Try couscous, bulgur wheat, freekeh, quinoa – these are good value and go a long way.</a:t>
            </a:r>
          </a:p>
          <a:p>
            <a:pPr marL="0" indent="0">
              <a:buNone/>
            </a:pPr>
            <a:endParaRPr lang="en-GB"/>
          </a:p>
        </p:txBody>
      </p:sp>
      <p:sp>
        <p:nvSpPr>
          <p:cNvPr id="5" name="TextBox 4">
            <a:extLst>
              <a:ext uri="{FF2B5EF4-FFF2-40B4-BE49-F238E27FC236}">
                <a16:creationId xmlns:a16="http://schemas.microsoft.com/office/drawing/2014/main" id="{17E7603D-6475-D500-D14A-6D2AC51359F7}"/>
              </a:ext>
            </a:extLst>
          </p:cNvPr>
          <p:cNvSpPr txBox="1"/>
          <p:nvPr/>
        </p:nvSpPr>
        <p:spPr>
          <a:xfrm>
            <a:off x="9026848" y="6017203"/>
            <a:ext cx="2906486" cy="307777"/>
          </a:xfrm>
          <a:prstGeom prst="rect">
            <a:avLst/>
          </a:prstGeom>
          <a:noFill/>
        </p:spPr>
        <p:txBody>
          <a:bodyPr wrap="square" rtlCol="0">
            <a:spAutoFit/>
          </a:bodyPr>
          <a:lstStyle/>
          <a:p>
            <a:pPr algn="l"/>
            <a:r>
              <a:rPr lang="en-GB" sz="1400">
                <a:hlinkClick r:id="rId2"/>
              </a:rPr>
              <a:t>Asian style hoisin noodles recipe</a:t>
            </a:r>
            <a:endParaRPr lang="en-GB" sz="1400"/>
          </a:p>
        </p:txBody>
      </p:sp>
      <p:pic>
        <p:nvPicPr>
          <p:cNvPr id="7" name="Picture 6" descr="A bowl of food&#10;&#10;Description automatically generated">
            <a:extLst>
              <a:ext uri="{FF2B5EF4-FFF2-40B4-BE49-F238E27FC236}">
                <a16:creationId xmlns:a16="http://schemas.microsoft.com/office/drawing/2014/main" id="{980949FD-CAB8-4FBB-F1F1-0F948BC79E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37294" y="2914111"/>
            <a:ext cx="2913961" cy="2913961"/>
          </a:xfrm>
          <a:prstGeom prst="rect">
            <a:avLst/>
          </a:prstGeom>
          <a:ln w="25400">
            <a:solidFill>
              <a:srgbClr val="C33D86"/>
            </a:solidFill>
          </a:ln>
        </p:spPr>
      </p:pic>
    </p:spTree>
    <p:extLst>
      <p:ext uri="{BB962C8B-B14F-4D97-AF65-F5344CB8AC3E}">
        <p14:creationId xmlns:p14="http://schemas.microsoft.com/office/powerpoint/2010/main" val="680889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ACAC-3BA4-A9A9-7EFF-7F85908E7BBB}"/>
              </a:ext>
            </a:extLst>
          </p:cNvPr>
          <p:cNvSpPr>
            <a:spLocks noGrp="1"/>
          </p:cNvSpPr>
          <p:nvPr>
            <p:ph type="ctrTitle"/>
          </p:nvPr>
        </p:nvSpPr>
        <p:spPr/>
        <p:txBody>
          <a:bodyPr/>
          <a:lstStyle/>
          <a:p>
            <a:r>
              <a:rPr lang="en-GB"/>
              <a:t>Explore food</a:t>
            </a:r>
          </a:p>
        </p:txBody>
      </p:sp>
      <p:sp>
        <p:nvSpPr>
          <p:cNvPr id="3" name="Subtitle 2">
            <a:extLst>
              <a:ext uri="{FF2B5EF4-FFF2-40B4-BE49-F238E27FC236}">
                <a16:creationId xmlns:a16="http://schemas.microsoft.com/office/drawing/2014/main" id="{AD3AB60E-25AA-649B-9A49-4C38D67F2D53}"/>
              </a:ext>
            </a:extLst>
          </p:cNvPr>
          <p:cNvSpPr>
            <a:spLocks noGrp="1"/>
          </p:cNvSpPr>
          <p:nvPr>
            <p:ph type="subTitle" idx="1"/>
          </p:nvPr>
        </p:nvSpPr>
        <p:spPr>
          <a:xfrm>
            <a:off x="1169274" y="2283798"/>
            <a:ext cx="6868735" cy="3600000"/>
          </a:xfrm>
        </p:spPr>
        <p:txBody>
          <a:bodyPr/>
          <a:lstStyle/>
          <a:p>
            <a:pPr marL="0" indent="0">
              <a:buNone/>
            </a:pPr>
            <a:r>
              <a:rPr lang="en-GB" sz="2000" dirty="0"/>
              <a:t>Explore food is a simple online nutritional analysis tool available free to use from the British Nutrition Foundation’s Food – a fact of life education programme.</a:t>
            </a:r>
          </a:p>
          <a:p>
            <a:pPr marL="0" indent="0">
              <a:buNone/>
            </a:pPr>
            <a:r>
              <a:rPr lang="en-GB" sz="2000" dirty="0"/>
              <a:t>Explore food allows students to:</a:t>
            </a:r>
          </a:p>
          <a:p>
            <a:r>
              <a:rPr lang="en-GB" sz="2000" dirty="0"/>
              <a:t>calculate the energy and nutrients provided by a recipe or diet;</a:t>
            </a:r>
          </a:p>
          <a:p>
            <a:r>
              <a:rPr lang="en-GB" sz="2000" dirty="0"/>
              <a:t>model different portion sizes for a recipe;</a:t>
            </a:r>
          </a:p>
          <a:p>
            <a:r>
              <a:rPr lang="en-GB" sz="2000" dirty="0"/>
              <a:t>compare the diet for a day to DRVs;</a:t>
            </a:r>
          </a:p>
          <a:p>
            <a:r>
              <a:rPr lang="en-GB" sz="2000" dirty="0"/>
              <a:t>model different DRVs and the diet;</a:t>
            </a:r>
          </a:p>
          <a:p>
            <a:r>
              <a:rPr lang="en-GB" sz="2000" dirty="0"/>
              <a:t>save work to continue another time (saved as a file); export work into a spreadsheet file for further analysis;</a:t>
            </a:r>
          </a:p>
          <a:p>
            <a:r>
              <a:rPr lang="en-GB" sz="2000" dirty="0"/>
              <a:t>print work. </a:t>
            </a:r>
          </a:p>
          <a:p>
            <a:pPr marL="0" indent="0">
              <a:buNone/>
            </a:pPr>
            <a:endParaRPr lang="en-GB"/>
          </a:p>
          <a:p>
            <a:pPr marL="0" indent="0">
              <a:buNone/>
            </a:pPr>
            <a:endParaRPr lang="en-GB"/>
          </a:p>
        </p:txBody>
      </p:sp>
      <p:pic>
        <p:nvPicPr>
          <p:cNvPr id="5" name="Picture 4">
            <a:extLst>
              <a:ext uri="{FF2B5EF4-FFF2-40B4-BE49-F238E27FC236}">
                <a16:creationId xmlns:a16="http://schemas.microsoft.com/office/drawing/2014/main" id="{C82671E8-8CF3-732D-8F81-3748BAAB10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51223" y="2571092"/>
            <a:ext cx="3918033" cy="2687577"/>
          </a:xfrm>
          <a:prstGeom prst="rect">
            <a:avLst/>
          </a:prstGeom>
        </p:spPr>
      </p:pic>
      <p:sp>
        <p:nvSpPr>
          <p:cNvPr id="7" name="TextBox 6">
            <a:extLst>
              <a:ext uri="{FF2B5EF4-FFF2-40B4-BE49-F238E27FC236}">
                <a16:creationId xmlns:a16="http://schemas.microsoft.com/office/drawing/2014/main" id="{EA2B43A8-BB94-AC5E-1126-989716B93DC3}"/>
              </a:ext>
            </a:extLst>
          </p:cNvPr>
          <p:cNvSpPr txBox="1"/>
          <p:nvPr/>
        </p:nvSpPr>
        <p:spPr>
          <a:xfrm>
            <a:off x="8507862" y="5294202"/>
            <a:ext cx="3204754" cy="307777"/>
          </a:xfrm>
          <a:prstGeom prst="rect">
            <a:avLst/>
          </a:prstGeom>
          <a:noFill/>
        </p:spPr>
        <p:txBody>
          <a:bodyPr wrap="square">
            <a:spAutoFit/>
          </a:bodyPr>
          <a:lstStyle/>
          <a:p>
            <a:r>
              <a:rPr lang="en-GB" sz="1400">
                <a:hlinkClick r:id="rId3"/>
              </a:rPr>
              <a:t>https://explorefood.foodafactoflife.org.uk</a:t>
            </a:r>
            <a:r>
              <a:rPr lang="en-GB" sz="1400"/>
              <a:t> </a:t>
            </a:r>
          </a:p>
        </p:txBody>
      </p:sp>
    </p:spTree>
    <p:extLst>
      <p:ext uri="{BB962C8B-B14F-4D97-AF65-F5344CB8AC3E}">
        <p14:creationId xmlns:p14="http://schemas.microsoft.com/office/powerpoint/2010/main" val="876327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ACAC-3BA4-A9A9-7EFF-7F85908E7BBB}"/>
              </a:ext>
            </a:extLst>
          </p:cNvPr>
          <p:cNvSpPr>
            <a:spLocks noGrp="1"/>
          </p:cNvSpPr>
          <p:nvPr>
            <p:ph type="ctrTitle"/>
          </p:nvPr>
        </p:nvSpPr>
        <p:spPr>
          <a:xfrm>
            <a:off x="1157263" y="1630367"/>
            <a:ext cx="9720000" cy="720000"/>
          </a:xfrm>
        </p:spPr>
        <p:txBody>
          <a:bodyPr/>
          <a:lstStyle/>
          <a:p>
            <a:r>
              <a:rPr lang="en-GB"/>
              <a:t>Example analysis </a:t>
            </a:r>
          </a:p>
        </p:txBody>
      </p:sp>
      <p:sp>
        <p:nvSpPr>
          <p:cNvPr id="3" name="Subtitle 2">
            <a:extLst>
              <a:ext uri="{FF2B5EF4-FFF2-40B4-BE49-F238E27FC236}">
                <a16:creationId xmlns:a16="http://schemas.microsoft.com/office/drawing/2014/main" id="{AD3AB60E-25AA-649B-9A49-4C38D67F2D53}"/>
              </a:ext>
            </a:extLst>
          </p:cNvPr>
          <p:cNvSpPr>
            <a:spLocks noGrp="1"/>
          </p:cNvSpPr>
          <p:nvPr>
            <p:ph type="subTitle" idx="1"/>
          </p:nvPr>
        </p:nvSpPr>
        <p:spPr>
          <a:xfrm>
            <a:off x="1169274" y="2429593"/>
            <a:ext cx="4719060" cy="3600000"/>
          </a:xfrm>
        </p:spPr>
        <p:txBody>
          <a:bodyPr/>
          <a:lstStyle/>
          <a:p>
            <a:pPr marL="0" indent="0">
              <a:buNone/>
            </a:pPr>
            <a:r>
              <a:rPr lang="en-GB"/>
              <a:t>Homecooked soup using seasonal vegetables</a:t>
            </a:r>
          </a:p>
        </p:txBody>
      </p:sp>
      <p:sp>
        <p:nvSpPr>
          <p:cNvPr id="4" name="Subtitle 2">
            <a:extLst>
              <a:ext uri="{FF2B5EF4-FFF2-40B4-BE49-F238E27FC236}">
                <a16:creationId xmlns:a16="http://schemas.microsoft.com/office/drawing/2014/main" id="{380A746B-420A-D44F-F6EF-7E118A0DFCEC}"/>
              </a:ext>
            </a:extLst>
          </p:cNvPr>
          <p:cNvSpPr txBox="1">
            <a:spLocks/>
          </p:cNvSpPr>
          <p:nvPr/>
        </p:nvSpPr>
        <p:spPr>
          <a:xfrm>
            <a:off x="6939319" y="2317914"/>
            <a:ext cx="4564704" cy="3600000"/>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endParaRPr lang="en-GB"/>
          </a:p>
        </p:txBody>
      </p:sp>
      <p:sp>
        <p:nvSpPr>
          <p:cNvPr id="5" name="Subtitle 2">
            <a:extLst>
              <a:ext uri="{FF2B5EF4-FFF2-40B4-BE49-F238E27FC236}">
                <a16:creationId xmlns:a16="http://schemas.microsoft.com/office/drawing/2014/main" id="{2F42FBA0-E95A-A5BB-0527-C888BE516F5F}"/>
              </a:ext>
            </a:extLst>
          </p:cNvPr>
          <p:cNvSpPr txBox="1">
            <a:spLocks/>
          </p:cNvSpPr>
          <p:nvPr/>
        </p:nvSpPr>
        <p:spPr>
          <a:xfrm>
            <a:off x="7408967" y="2426771"/>
            <a:ext cx="4473878" cy="3600000"/>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lgn="ctr">
              <a:buFont typeface="Arial" charset="0"/>
              <a:buNone/>
            </a:pPr>
            <a:r>
              <a:rPr lang="en-GB" dirty="0"/>
              <a:t>Bought canned soup comparison:</a:t>
            </a:r>
          </a:p>
          <a:p>
            <a:pPr marL="0" indent="0" algn="ctr">
              <a:buNone/>
            </a:pPr>
            <a:endParaRPr lang="en-GB" dirty="0"/>
          </a:p>
          <a:p>
            <a:pPr algn="ctr"/>
            <a:endParaRPr lang="en-GB" dirty="0"/>
          </a:p>
          <a:p>
            <a:pPr algn="ctr"/>
            <a:endParaRPr lang="en-GB" dirty="0"/>
          </a:p>
          <a:p>
            <a:pPr marL="0" indent="0" algn="ctr">
              <a:buFont typeface="Arial" charset="0"/>
              <a:buNone/>
            </a:pPr>
            <a:endParaRPr lang="en-GB" dirty="0"/>
          </a:p>
        </p:txBody>
      </p:sp>
      <p:sp>
        <p:nvSpPr>
          <p:cNvPr id="7" name="TextBox 6">
            <a:extLst>
              <a:ext uri="{FF2B5EF4-FFF2-40B4-BE49-F238E27FC236}">
                <a16:creationId xmlns:a16="http://schemas.microsoft.com/office/drawing/2014/main" id="{B41CEF96-AA38-E7D6-D1D4-3A2C6599453D}"/>
              </a:ext>
            </a:extLst>
          </p:cNvPr>
          <p:cNvSpPr txBox="1"/>
          <p:nvPr/>
        </p:nvSpPr>
        <p:spPr>
          <a:xfrm>
            <a:off x="1083154" y="6443381"/>
            <a:ext cx="7552695" cy="369332"/>
          </a:xfrm>
          <a:prstGeom prst="rect">
            <a:avLst/>
          </a:prstGeom>
          <a:noFill/>
        </p:spPr>
        <p:txBody>
          <a:bodyPr wrap="square">
            <a:spAutoFit/>
          </a:bodyPr>
          <a:lstStyle/>
          <a:p>
            <a:r>
              <a:rPr lang="en-GB">
                <a:hlinkClick r:id="rId3"/>
              </a:rPr>
              <a:t>Worksheet</a:t>
            </a:r>
            <a:r>
              <a:rPr lang="en-GB"/>
              <a:t> looking at the sensory properties of canned soup.  </a:t>
            </a:r>
          </a:p>
        </p:txBody>
      </p:sp>
      <p:sp>
        <p:nvSpPr>
          <p:cNvPr id="8" name="TextBox 7">
            <a:extLst>
              <a:ext uri="{FF2B5EF4-FFF2-40B4-BE49-F238E27FC236}">
                <a16:creationId xmlns:a16="http://schemas.microsoft.com/office/drawing/2014/main" id="{DC6FEBD7-FBDB-CE73-1AC6-82D12978D425}"/>
              </a:ext>
            </a:extLst>
          </p:cNvPr>
          <p:cNvSpPr txBox="1"/>
          <p:nvPr/>
        </p:nvSpPr>
        <p:spPr>
          <a:xfrm>
            <a:off x="5798882" y="1089533"/>
            <a:ext cx="3378155" cy="1077218"/>
          </a:xfrm>
          <a:prstGeom prst="rect">
            <a:avLst/>
          </a:prstGeom>
          <a:noFill/>
        </p:spPr>
        <p:txBody>
          <a:bodyPr wrap="square" lIns="91440" tIns="45720" rIns="91440" bIns="45720" rtlCol="0" anchor="t">
            <a:spAutoFit/>
          </a:bodyPr>
          <a:lstStyle/>
          <a:p>
            <a:r>
              <a:rPr lang="en-GB" sz="1600" dirty="0">
                <a:solidFill>
                  <a:srgbClr val="000000"/>
                </a:solidFill>
                <a:latin typeface="Arial" panose="020B0604020202020204" pitchFamily="34" charset="0"/>
                <a:cs typeface="Arial" panose="020B0604020202020204" pitchFamily="34" charset="0"/>
              </a:rPr>
              <a:t>Ingredients and Nutritional value</a:t>
            </a:r>
          </a:p>
          <a:p>
            <a:r>
              <a:rPr lang="en-GB" sz="1600" dirty="0">
                <a:solidFill>
                  <a:srgbClr val="000000"/>
                </a:solidFill>
                <a:latin typeface="Arial" panose="020B0604020202020204" pitchFamily="34" charset="0"/>
                <a:cs typeface="Arial" panose="020B0604020202020204" pitchFamily="34" charset="0"/>
              </a:rPr>
              <a:t>Cost</a:t>
            </a:r>
          </a:p>
          <a:p>
            <a:r>
              <a:rPr lang="en-GB" sz="1600" dirty="0">
                <a:solidFill>
                  <a:srgbClr val="000000"/>
                </a:solidFill>
                <a:latin typeface="Arial" panose="020B0604020202020204" pitchFamily="34" charset="0"/>
                <a:cs typeface="Arial" panose="020B0604020202020204" pitchFamily="34" charset="0"/>
              </a:rPr>
              <a:t>Sensory analysis</a:t>
            </a:r>
          </a:p>
          <a:p>
            <a:r>
              <a:rPr lang="en-GB" sz="1600" dirty="0">
                <a:solidFill>
                  <a:srgbClr val="000000"/>
                </a:solidFill>
                <a:latin typeface="Arial" panose="020B0604020202020204" pitchFamily="34" charset="0"/>
                <a:cs typeface="Arial" panose="020B0604020202020204" pitchFamily="34" charset="0"/>
              </a:rPr>
              <a:t>Labels</a:t>
            </a:r>
          </a:p>
        </p:txBody>
      </p:sp>
      <p:pic>
        <p:nvPicPr>
          <p:cNvPr id="10" name="Picture 9">
            <a:extLst>
              <a:ext uri="{FF2B5EF4-FFF2-40B4-BE49-F238E27FC236}">
                <a16:creationId xmlns:a16="http://schemas.microsoft.com/office/drawing/2014/main" id="{49CB8633-9A1F-BFB4-3072-EE7E365EE3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3154" y="2735743"/>
            <a:ext cx="4713521" cy="3391592"/>
          </a:xfrm>
          <a:prstGeom prst="rect">
            <a:avLst/>
          </a:prstGeom>
          <a:ln>
            <a:solidFill>
              <a:srgbClr val="C33D86"/>
            </a:solidFill>
          </a:ln>
        </p:spPr>
      </p:pic>
      <p:sp>
        <p:nvSpPr>
          <p:cNvPr id="14" name="TextBox 13">
            <a:extLst>
              <a:ext uri="{FF2B5EF4-FFF2-40B4-BE49-F238E27FC236}">
                <a16:creationId xmlns:a16="http://schemas.microsoft.com/office/drawing/2014/main" id="{DDD99967-4388-C88F-347E-E4675C7FBA71}"/>
              </a:ext>
            </a:extLst>
          </p:cNvPr>
          <p:cNvSpPr txBox="1"/>
          <p:nvPr/>
        </p:nvSpPr>
        <p:spPr>
          <a:xfrm>
            <a:off x="5772778" y="1094918"/>
            <a:ext cx="3404259" cy="1197427"/>
          </a:xfrm>
          <a:prstGeom prst="rect">
            <a:avLst/>
          </a:prstGeom>
          <a:noFill/>
          <a:ln>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9" name="Picture 8" descr="A picture containing indoor&#10;&#10;Description automatically generated">
            <a:extLst>
              <a:ext uri="{FF2B5EF4-FFF2-40B4-BE49-F238E27FC236}">
                <a16:creationId xmlns:a16="http://schemas.microsoft.com/office/drawing/2014/main" id="{8EC9FF62-FED5-1FDB-D6EC-757A846E1F5F}"/>
              </a:ext>
            </a:extLst>
          </p:cNvPr>
          <p:cNvPicPr>
            <a:picLocks noChangeAspect="1"/>
          </p:cNvPicPr>
          <p:nvPr/>
        </p:nvPicPr>
        <p:blipFill>
          <a:blip r:embed="rId5"/>
          <a:stretch>
            <a:fillRect/>
          </a:stretch>
        </p:blipFill>
        <p:spPr>
          <a:xfrm>
            <a:off x="8818604" y="2936467"/>
            <a:ext cx="2370749" cy="3199161"/>
          </a:xfrm>
          <a:prstGeom prst="rect">
            <a:avLst/>
          </a:prstGeom>
        </p:spPr>
      </p:pic>
    </p:spTree>
    <p:extLst>
      <p:ext uri="{BB962C8B-B14F-4D97-AF65-F5344CB8AC3E}">
        <p14:creationId xmlns:p14="http://schemas.microsoft.com/office/powerpoint/2010/main" val="1146813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04237-B936-578E-4A5C-5E49C70D6178}"/>
              </a:ext>
            </a:extLst>
          </p:cNvPr>
          <p:cNvSpPr>
            <a:spLocks noGrp="1"/>
          </p:cNvSpPr>
          <p:nvPr>
            <p:ph type="ctrTitle"/>
          </p:nvPr>
        </p:nvSpPr>
        <p:spPr/>
        <p:txBody>
          <a:bodyPr/>
          <a:lstStyle/>
          <a:p>
            <a:r>
              <a:rPr lang="en-GB" b="1" err="1"/>
              <a:t>Fakeaways</a:t>
            </a:r>
            <a:r>
              <a:rPr lang="en-GB" b="1"/>
              <a:t>!</a:t>
            </a:r>
            <a:endParaRPr lang="en-GB"/>
          </a:p>
        </p:txBody>
      </p:sp>
      <p:sp>
        <p:nvSpPr>
          <p:cNvPr id="3" name="Subtitle 2">
            <a:extLst>
              <a:ext uri="{FF2B5EF4-FFF2-40B4-BE49-F238E27FC236}">
                <a16:creationId xmlns:a16="http://schemas.microsoft.com/office/drawing/2014/main" id="{5F7EFB34-53C3-D0E1-454C-1946FBF820A3}"/>
              </a:ext>
            </a:extLst>
          </p:cNvPr>
          <p:cNvSpPr>
            <a:spLocks noGrp="1"/>
          </p:cNvSpPr>
          <p:nvPr>
            <p:ph type="subTitle" idx="1"/>
          </p:nvPr>
        </p:nvSpPr>
        <p:spPr>
          <a:xfrm>
            <a:off x="1169276" y="2571092"/>
            <a:ext cx="6962670" cy="3600000"/>
          </a:xfrm>
        </p:spPr>
        <p:txBody>
          <a:bodyPr/>
          <a:lstStyle/>
          <a:p>
            <a:r>
              <a:rPr lang="en-GB" sz="2000" i="0" dirty="0">
                <a:solidFill>
                  <a:srgbClr val="202124"/>
                </a:solidFill>
                <a:effectLst/>
                <a:latin typeface="arial" panose="020B0604020202020204" pitchFamily="34" charset="0"/>
              </a:rPr>
              <a:t>Make healthier and lower cost takeaway-style food at home or school, rather than buying it from a food outlet. </a:t>
            </a:r>
          </a:p>
          <a:p>
            <a:r>
              <a:rPr lang="en-GB" sz="2000" dirty="0">
                <a:solidFill>
                  <a:srgbClr val="202124"/>
                </a:solidFill>
                <a:latin typeface="arial" panose="020B0604020202020204" pitchFamily="34" charset="0"/>
              </a:rPr>
              <a:t>Try one of the recipes below – pupils enjoy creating their own ‘</a:t>
            </a:r>
            <a:r>
              <a:rPr lang="en-GB" sz="2000" dirty="0" err="1">
                <a:solidFill>
                  <a:srgbClr val="202124"/>
                </a:solidFill>
                <a:latin typeface="arial" panose="020B0604020202020204" pitchFamily="34" charset="0"/>
              </a:rPr>
              <a:t>fakeaway</a:t>
            </a:r>
            <a:r>
              <a:rPr lang="en-GB" sz="2000" dirty="0">
                <a:solidFill>
                  <a:srgbClr val="202124"/>
                </a:solidFill>
                <a:latin typeface="arial" panose="020B0604020202020204" pitchFamily="34" charset="0"/>
              </a:rPr>
              <a:t>’. </a:t>
            </a:r>
            <a:endParaRPr lang="en-GB" sz="2000" i="0" dirty="0">
              <a:solidFill>
                <a:srgbClr val="202124"/>
              </a:solidFill>
              <a:effectLst/>
              <a:latin typeface="arial" panose="020B0604020202020204" pitchFamily="34" charset="0"/>
            </a:endParaRPr>
          </a:p>
          <a:p>
            <a:pPr marL="354013" indent="-342900">
              <a:buFont typeface="Arial" panose="020B0604020202020204" pitchFamily="34" charset="0"/>
              <a:buChar char="•"/>
            </a:pPr>
            <a:r>
              <a:rPr lang="en-GB" sz="2000" dirty="0">
                <a:solidFill>
                  <a:srgbClr val="202124"/>
                </a:solidFill>
                <a:latin typeface="arial" panose="020B0604020202020204" pitchFamily="34" charset="0"/>
                <a:hlinkClick r:id="rId2"/>
              </a:rPr>
              <a:t>Pizza</a:t>
            </a:r>
            <a:endParaRPr lang="en-GB" sz="2000" dirty="0">
              <a:solidFill>
                <a:srgbClr val="202124"/>
              </a:solidFill>
              <a:latin typeface="arial" panose="020B0604020202020204" pitchFamily="34" charset="0"/>
            </a:endParaRPr>
          </a:p>
          <a:p>
            <a:pPr marL="354013" indent="-342900">
              <a:buFont typeface="Arial" panose="020B0604020202020204" pitchFamily="34" charset="0"/>
              <a:buChar char="•"/>
            </a:pPr>
            <a:r>
              <a:rPr lang="en-GB" sz="2000" dirty="0">
                <a:solidFill>
                  <a:srgbClr val="202124"/>
                </a:solidFill>
                <a:latin typeface="arial" panose="020B0604020202020204" pitchFamily="34" charset="0"/>
                <a:hlinkClick r:id="rId3"/>
              </a:rPr>
              <a:t>Burgers</a:t>
            </a:r>
            <a:endParaRPr lang="en-GB" sz="2000" dirty="0">
              <a:solidFill>
                <a:srgbClr val="202124"/>
              </a:solidFill>
              <a:latin typeface="arial" panose="020B0604020202020204" pitchFamily="34" charset="0"/>
            </a:endParaRPr>
          </a:p>
          <a:p>
            <a:pPr marL="354013" indent="-342900">
              <a:buFont typeface="Arial" panose="020B0604020202020204" pitchFamily="34" charset="0"/>
              <a:buChar char="•"/>
            </a:pPr>
            <a:r>
              <a:rPr lang="en-GB" sz="2000" dirty="0">
                <a:hlinkClick r:id="rId4"/>
              </a:rPr>
              <a:t>Fajitas</a:t>
            </a:r>
            <a:endParaRPr lang="en-GB" sz="2000" dirty="0"/>
          </a:p>
          <a:p>
            <a:pPr marL="354013" indent="-342900">
              <a:buFont typeface="Arial" panose="020B0604020202020204" pitchFamily="34" charset="0"/>
              <a:buChar char="•"/>
            </a:pPr>
            <a:r>
              <a:rPr lang="en-GB" sz="2000" dirty="0">
                <a:hlinkClick r:id="rId5"/>
              </a:rPr>
              <a:t>Curries</a:t>
            </a:r>
            <a:endParaRPr lang="en-GB" sz="2000" dirty="0"/>
          </a:p>
          <a:p>
            <a:pPr marL="354013" indent="-342900">
              <a:buFont typeface="Arial" panose="020B0604020202020204" pitchFamily="34" charset="0"/>
              <a:buChar char="•"/>
            </a:pPr>
            <a:r>
              <a:rPr lang="en-GB" sz="2000" dirty="0">
                <a:hlinkClick r:id="rId5"/>
              </a:rPr>
              <a:t>Pancakes</a:t>
            </a:r>
            <a:r>
              <a:rPr lang="en-GB" sz="2000" dirty="0"/>
              <a:t> </a:t>
            </a:r>
          </a:p>
          <a:p>
            <a:pPr marL="0" indent="0">
              <a:buNone/>
            </a:pPr>
            <a:endParaRPr lang="en-GB"/>
          </a:p>
        </p:txBody>
      </p:sp>
      <p:pic>
        <p:nvPicPr>
          <p:cNvPr id="4" name="Picture Placeholder 5" descr="A plate of food&#10;&#10;Description automatically generated with medium confidence">
            <a:extLst>
              <a:ext uri="{FF2B5EF4-FFF2-40B4-BE49-F238E27FC236}">
                <a16:creationId xmlns:a16="http://schemas.microsoft.com/office/drawing/2014/main" id="{192700C1-34A1-3AAC-1A0A-58E3EC8CD62A}"/>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422576" y="2553495"/>
            <a:ext cx="3598918" cy="2988661"/>
          </a:xfrm>
          <a:prstGeom prst="rect">
            <a:avLst/>
          </a:prstGeom>
          <a:ln w="25400">
            <a:solidFill>
              <a:srgbClr val="C33D86"/>
            </a:solidFill>
          </a:ln>
        </p:spPr>
      </p:pic>
      <p:sp>
        <p:nvSpPr>
          <p:cNvPr id="5" name="TextBox 4">
            <a:extLst>
              <a:ext uri="{FF2B5EF4-FFF2-40B4-BE49-F238E27FC236}">
                <a16:creationId xmlns:a16="http://schemas.microsoft.com/office/drawing/2014/main" id="{3441B676-8C75-027B-5055-E16276B25D0D}"/>
              </a:ext>
            </a:extLst>
          </p:cNvPr>
          <p:cNvSpPr txBox="1"/>
          <p:nvPr/>
        </p:nvSpPr>
        <p:spPr>
          <a:xfrm>
            <a:off x="8670004" y="5858757"/>
            <a:ext cx="4001401" cy="307777"/>
          </a:xfrm>
          <a:prstGeom prst="rect">
            <a:avLst/>
          </a:prstGeom>
          <a:noFill/>
        </p:spPr>
        <p:txBody>
          <a:bodyPr wrap="square" rtlCol="0">
            <a:spAutoFit/>
          </a:bodyPr>
          <a:lstStyle/>
          <a:p>
            <a:pPr algn="l"/>
            <a:r>
              <a:rPr lang="en-GB" sz="1400">
                <a:latin typeface="Arial" panose="020B0604020202020204" pitchFamily="34" charset="0"/>
                <a:cs typeface="Arial" panose="020B0604020202020204" pitchFamily="34" charset="0"/>
                <a:hlinkClick r:id="rId7"/>
              </a:rPr>
              <a:t>Recipes from around the world</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0514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8C724ED-0F38-DD26-4061-0D373D21B643}"/>
              </a:ext>
            </a:extLst>
          </p:cNvPr>
          <p:cNvSpPr>
            <a:spLocks noGrp="1"/>
          </p:cNvSpPr>
          <p:nvPr>
            <p:ph type="ctrTitle"/>
          </p:nvPr>
        </p:nvSpPr>
        <p:spPr>
          <a:xfrm>
            <a:off x="1169988" y="1563688"/>
            <a:ext cx="9718675" cy="720725"/>
          </a:xfrm>
        </p:spPr>
        <p:txBody>
          <a:bodyPr/>
          <a:lstStyle/>
          <a:p>
            <a:r>
              <a:rPr lang="en-GB" sz="3400" b="1" dirty="0">
                <a:solidFill>
                  <a:srgbClr val="C33D86"/>
                </a:solidFill>
                <a:latin typeface="Arial" panose="020B0604020202020204" pitchFamily="34" charset="0"/>
                <a:cs typeface="Arial" panose="020B0604020202020204" pitchFamily="34" charset="0"/>
              </a:rPr>
              <a:t>Easy, affordable recipe suggestions</a:t>
            </a:r>
          </a:p>
        </p:txBody>
      </p:sp>
      <p:sp>
        <p:nvSpPr>
          <p:cNvPr id="5" name="Text Placeholder 3">
            <a:extLst>
              <a:ext uri="{FF2B5EF4-FFF2-40B4-BE49-F238E27FC236}">
                <a16:creationId xmlns:a16="http://schemas.microsoft.com/office/drawing/2014/main" id="{07BCB4D9-6C2D-CA6C-D952-14AE838FE95C}"/>
              </a:ext>
            </a:extLst>
          </p:cNvPr>
          <p:cNvSpPr>
            <a:spLocks noGrp="1"/>
          </p:cNvSpPr>
          <p:nvPr>
            <p:ph type="subTitle" idx="1"/>
          </p:nvPr>
        </p:nvSpPr>
        <p:spPr>
          <a:xfrm>
            <a:off x="1236662" y="2284413"/>
            <a:ext cx="9718675" cy="3598863"/>
          </a:xfrm>
        </p:spPr>
        <p:txBody>
          <a:bodyPr>
            <a:noAutofit/>
          </a:bodyPr>
          <a:lstStyle/>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3"/>
              </a:rPr>
              <a:t>Aldi</a:t>
            </a:r>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4"/>
              </a:rPr>
              <a:t>ASDA Good Living</a:t>
            </a:r>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5"/>
              </a:rPr>
              <a:t>BBC</a:t>
            </a:r>
            <a:r>
              <a:rPr lang="en-GB" dirty="0">
                <a:latin typeface="Arial" panose="020B0604020202020204" pitchFamily="34" charset="0"/>
                <a:cs typeface="Arial" panose="020B0604020202020204" pitchFamily="34" charset="0"/>
              </a:rPr>
              <a:t> (recipes and advice)</a:t>
            </a: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6"/>
              </a:rPr>
              <a:t>British Nutrition Foundation</a:t>
            </a:r>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7"/>
              </a:rPr>
              <a:t>Canned Food UK</a:t>
            </a:r>
            <a:endParaRPr lang="en-GB" dirty="0">
              <a:latin typeface="Arial" panose="020B0604020202020204" pitchFamily="34" charset="0"/>
              <a:cs typeface="Arial" panose="020B0604020202020204" pitchFamily="34" charset="0"/>
              <a:hlinkClick r:id="rId8"/>
            </a:endParaRP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8"/>
              </a:rPr>
              <a:t>Cooking on a Bootstrap </a:t>
            </a:r>
            <a:r>
              <a:rPr lang="en-GB" dirty="0">
                <a:latin typeface="Arial" panose="020B0604020202020204" pitchFamily="34" charset="0"/>
                <a:cs typeface="Arial" panose="020B0604020202020204" pitchFamily="34" charset="0"/>
              </a:rPr>
              <a:t>(Jack Monroe)</a:t>
            </a: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9"/>
              </a:rPr>
              <a:t>Jamie Oliver</a:t>
            </a:r>
            <a:r>
              <a:rPr lang="en-GB" dirty="0">
                <a:latin typeface="Arial" panose="020B0604020202020204" pitchFamily="34" charset="0"/>
                <a:cs typeface="Arial" panose="020B0604020202020204" pitchFamily="34" charset="0"/>
              </a:rPr>
              <a:t> (Budget friendly recipes)</a:t>
            </a: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10"/>
              </a:rPr>
              <a:t>Lidl</a:t>
            </a:r>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r>
              <a:rPr lang="en-GB" dirty="0" err="1">
                <a:latin typeface="Arial" panose="020B0604020202020204" pitchFamily="34" charset="0"/>
                <a:cs typeface="Arial" panose="020B0604020202020204" pitchFamily="34" charset="0"/>
                <a:hlinkClick r:id="rId11"/>
              </a:rPr>
              <a:t>Lovepork</a:t>
            </a:r>
            <a:r>
              <a:rPr lang="en-GB" dirty="0">
                <a:latin typeface="Arial" panose="020B0604020202020204" pitchFamily="34" charset="0"/>
                <a:cs typeface="Arial" panose="020B0604020202020204" pitchFamily="34" charset="0"/>
              </a:rPr>
              <a:t> and </a:t>
            </a:r>
            <a:r>
              <a:rPr lang="en-GB" dirty="0">
                <a:latin typeface="Arial" panose="020B0604020202020204" pitchFamily="34" charset="0"/>
                <a:cs typeface="Arial" panose="020B0604020202020204" pitchFamily="34" charset="0"/>
                <a:hlinkClick r:id="rId12"/>
              </a:rPr>
              <a:t>Simply beef and lamb</a:t>
            </a:r>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13"/>
              </a:rPr>
              <a:t>Morrisons Healthy meals on a budget</a:t>
            </a:r>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r>
              <a:rPr lang="en-GB" dirty="0">
                <a:latin typeface="Arial" panose="020B0604020202020204" pitchFamily="34" charset="0"/>
                <a:cs typeface="Arial" panose="020B0604020202020204" pitchFamily="34" charset="0"/>
                <a:hlinkClick r:id="rId14"/>
              </a:rPr>
              <a:t>Tesco Real Food</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296863"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7" name="Picture 6" descr="A plate of food&#10;&#10;Description automatically generated">
            <a:extLst>
              <a:ext uri="{FF2B5EF4-FFF2-40B4-BE49-F238E27FC236}">
                <a16:creationId xmlns:a16="http://schemas.microsoft.com/office/drawing/2014/main" id="{AAF0F4FE-6751-9F13-839A-D7B32519EB3A}"/>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491471" y="2527525"/>
            <a:ext cx="3622534" cy="2892367"/>
          </a:xfrm>
          <a:prstGeom prst="rect">
            <a:avLst/>
          </a:prstGeom>
          <a:ln w="25400">
            <a:solidFill>
              <a:srgbClr val="C33D86"/>
            </a:solidFill>
          </a:ln>
        </p:spPr>
      </p:pic>
      <p:sp>
        <p:nvSpPr>
          <p:cNvPr id="8" name="TextBox 7">
            <a:extLst>
              <a:ext uri="{FF2B5EF4-FFF2-40B4-BE49-F238E27FC236}">
                <a16:creationId xmlns:a16="http://schemas.microsoft.com/office/drawing/2014/main" id="{B82C87DF-B26E-B14E-0B40-1202EB9DF1AF}"/>
              </a:ext>
            </a:extLst>
          </p:cNvPr>
          <p:cNvSpPr txBox="1"/>
          <p:nvPr/>
        </p:nvSpPr>
        <p:spPr>
          <a:xfrm>
            <a:off x="8656476" y="5686047"/>
            <a:ext cx="1839817" cy="319490"/>
          </a:xfrm>
          <a:prstGeom prst="rect">
            <a:avLst/>
          </a:prstGeom>
          <a:noFill/>
        </p:spPr>
        <p:txBody>
          <a:bodyPr wrap="square" rtlCol="0">
            <a:spAutoFit/>
          </a:bodyPr>
          <a:lstStyle/>
          <a:p>
            <a:pPr algn="l"/>
            <a:r>
              <a:rPr lang="en-GB" sz="1400" dirty="0">
                <a:latin typeface="Arial" panose="020B0604020202020204" pitchFamily="34" charset="0"/>
                <a:cs typeface="Arial" panose="020B0604020202020204" pitchFamily="34" charset="0"/>
                <a:hlinkClick r:id="rId16"/>
              </a:rPr>
              <a:t>Jollof rice recipe</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3317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Pork meatballs with cheesy crumb topping</a:t>
            </a:r>
            <a:endParaRPr lang="en-GB"/>
          </a:p>
        </p:txBody>
      </p:sp>
      <p:sp>
        <p:nvSpPr>
          <p:cNvPr id="3" name="Subtitle 2"/>
          <p:cNvSpPr>
            <a:spLocks noGrp="1"/>
          </p:cNvSpPr>
          <p:nvPr>
            <p:ph type="subTitle" idx="1"/>
          </p:nvPr>
        </p:nvSpPr>
        <p:spPr>
          <a:xfrm>
            <a:off x="1169274" y="2113360"/>
            <a:ext cx="7966705" cy="4383695"/>
          </a:xfrm>
        </p:spPr>
        <p:txBody>
          <a:bodyPr/>
          <a:lstStyle/>
          <a:p>
            <a:pPr marL="0" indent="0">
              <a:buNone/>
            </a:pPr>
            <a:r>
              <a:rPr lang="en-US" sz="2000" b="1">
                <a:latin typeface="Arial"/>
                <a:cs typeface="Arial"/>
              </a:rPr>
              <a:t>Why are we doing this?</a:t>
            </a:r>
            <a:endParaRPr lang="en-GB" sz="2000">
              <a:cs typeface="Arial"/>
            </a:endParaRPr>
          </a:p>
          <a:p>
            <a:pPr marL="0" indent="0">
              <a:buNone/>
            </a:pPr>
            <a:endParaRPr lang="en-US">
              <a:effectLst/>
              <a:latin typeface="Arial"/>
              <a:ea typeface="MS Mincho" panose="02020609040205080304" pitchFamily="49" charset="-128"/>
              <a:cs typeface="Arial"/>
            </a:endParaRPr>
          </a:p>
        </p:txBody>
      </p:sp>
      <p:sp>
        <p:nvSpPr>
          <p:cNvPr id="4" name="TextBox 3">
            <a:extLst>
              <a:ext uri="{FF2B5EF4-FFF2-40B4-BE49-F238E27FC236}">
                <a16:creationId xmlns:a16="http://schemas.microsoft.com/office/drawing/2014/main" id="{5B5AE131-EE4D-2151-A1F1-37D7EC0D83AA}"/>
              </a:ext>
            </a:extLst>
          </p:cNvPr>
          <p:cNvSpPr txBox="1"/>
          <p:nvPr/>
        </p:nvSpPr>
        <p:spPr>
          <a:xfrm>
            <a:off x="1064654" y="2492062"/>
            <a:ext cx="7615707"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a:latin typeface="Arial"/>
                <a:cs typeface="Arial"/>
              </a:rPr>
              <a:t>A medium-high complexity recipe that would work well in a secondary classroom.</a:t>
            </a:r>
            <a:endParaRPr lang="en-US"/>
          </a:p>
          <a:p>
            <a:pPr marL="342900" indent="-342900">
              <a:buFont typeface="Arial"/>
              <a:buChar char="•"/>
            </a:pPr>
            <a:r>
              <a:rPr lang="en-US" sz="2000">
                <a:latin typeface="Arial"/>
                <a:cs typeface="Arial"/>
              </a:rPr>
              <a:t>Uses pork mince which is a good value, lower fat source of protein. Meat alternatives can also be used.</a:t>
            </a:r>
          </a:p>
          <a:p>
            <a:pPr marL="342900" indent="-342900">
              <a:buFont typeface="Arial"/>
              <a:buChar char="•"/>
            </a:pPr>
            <a:r>
              <a:rPr lang="en-US" sz="2000">
                <a:latin typeface="Arial"/>
                <a:ea typeface="+mn-lt"/>
                <a:cs typeface="+mn-lt"/>
              </a:rPr>
              <a:t>A good opportunity to discuss identifying good value sources of protein and ways to reduce food waste.</a:t>
            </a:r>
          </a:p>
          <a:p>
            <a:pPr marL="342900" indent="-342900">
              <a:buFont typeface="Arial"/>
              <a:buChar char="•"/>
            </a:pPr>
            <a:r>
              <a:rPr lang="en-US" sz="2000">
                <a:latin typeface="Arial"/>
                <a:cs typeface="Arial"/>
              </a:rPr>
              <a:t>Recipe uses a range of basic food skills and highlights good food hygiene practices (personal, food and equipment). The meatballs can be cooked in school, refrigerated when cool and finished off at home.</a:t>
            </a:r>
          </a:p>
          <a:p>
            <a:pPr marL="342900" indent="-342900">
              <a:buFont typeface="Arial"/>
              <a:buChar char="•"/>
            </a:pPr>
            <a:r>
              <a:rPr lang="en-US" sz="2000">
                <a:latin typeface="Arial"/>
                <a:cs typeface="Arial"/>
              </a:rPr>
              <a:t>Covers science of food, numeracy and literacy in a variety of ways.</a:t>
            </a:r>
            <a:endParaRPr lang="en-US" sz="2000">
              <a:cs typeface="Calibri" panose="020F0502020204030204"/>
            </a:endParaRPr>
          </a:p>
        </p:txBody>
      </p:sp>
      <p:pic>
        <p:nvPicPr>
          <p:cNvPr id="5" name="Picture 5">
            <a:extLst>
              <a:ext uri="{FF2B5EF4-FFF2-40B4-BE49-F238E27FC236}">
                <a16:creationId xmlns:a16="http://schemas.microsoft.com/office/drawing/2014/main" id="{E3950C1D-3312-509F-3390-944BBB2C182D}"/>
              </a:ext>
            </a:extLst>
          </p:cNvPr>
          <p:cNvPicPr>
            <a:picLocks noChangeAspect="1"/>
          </p:cNvPicPr>
          <p:nvPr/>
        </p:nvPicPr>
        <p:blipFill>
          <a:blip r:embed="rId3"/>
          <a:stretch>
            <a:fillRect/>
          </a:stretch>
        </p:blipFill>
        <p:spPr>
          <a:xfrm>
            <a:off x="9012193" y="2608174"/>
            <a:ext cx="2732065" cy="3101259"/>
          </a:xfrm>
          <a:prstGeom prst="rect">
            <a:avLst/>
          </a:prstGeom>
        </p:spPr>
      </p:pic>
    </p:spTree>
    <p:extLst>
      <p:ext uri="{BB962C8B-B14F-4D97-AF65-F5344CB8AC3E}">
        <p14:creationId xmlns:p14="http://schemas.microsoft.com/office/powerpoint/2010/main" val="3014212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AA5EF-03A8-4A4C-B033-94181FB00166}"/>
              </a:ext>
            </a:extLst>
          </p:cNvPr>
          <p:cNvSpPr>
            <a:spLocks noGrp="1"/>
          </p:cNvSpPr>
          <p:nvPr>
            <p:ph type="ctrTitle"/>
          </p:nvPr>
        </p:nvSpPr>
        <p:spPr>
          <a:xfrm>
            <a:off x="1169274" y="1349150"/>
            <a:ext cx="9720000" cy="720000"/>
          </a:xfrm>
        </p:spPr>
        <p:txBody>
          <a:bodyPr/>
          <a:lstStyle/>
          <a:p>
            <a:r>
              <a:rPr lang="en-US"/>
              <a:t>Pork meatballs with cheesy crumb topping</a:t>
            </a:r>
            <a:endParaRPr lang="en-GB"/>
          </a:p>
        </p:txBody>
      </p:sp>
      <p:sp>
        <p:nvSpPr>
          <p:cNvPr id="7" name="TextBox 6">
            <a:extLst>
              <a:ext uri="{FF2B5EF4-FFF2-40B4-BE49-F238E27FC236}">
                <a16:creationId xmlns:a16="http://schemas.microsoft.com/office/drawing/2014/main" id="{FA4F76C5-211C-4C13-B4A9-386684191B9A}"/>
              </a:ext>
            </a:extLst>
          </p:cNvPr>
          <p:cNvSpPr txBox="1"/>
          <p:nvPr/>
        </p:nvSpPr>
        <p:spPr>
          <a:xfrm>
            <a:off x="1168400" y="2038234"/>
            <a:ext cx="2946218" cy="3539430"/>
          </a:xfrm>
          <a:prstGeom prst="rect">
            <a:avLst/>
          </a:prstGeom>
          <a:noFill/>
          <a:ln w="12700">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b="1">
                <a:latin typeface="Arial"/>
                <a:cs typeface="Arial"/>
              </a:rPr>
              <a:t>Ingredients</a:t>
            </a:r>
          </a:p>
          <a:p>
            <a:r>
              <a:rPr lang="en-US" sz="1400">
                <a:latin typeface="Arial"/>
                <a:ea typeface="+mn-lt"/>
                <a:cs typeface="+mn-lt"/>
              </a:rPr>
              <a:t>1 small onion </a:t>
            </a:r>
            <a:endParaRPr lang="en-US" sz="1400">
              <a:latin typeface="Arial"/>
              <a:cs typeface="Arial"/>
            </a:endParaRPr>
          </a:p>
          <a:p>
            <a:r>
              <a:rPr lang="en-US" sz="1400">
                <a:latin typeface="Arial"/>
                <a:ea typeface="+mn-lt"/>
                <a:cs typeface="+mn-lt"/>
              </a:rPr>
              <a:t>1 garlic clove or 1 x 5ml spoon garlic purée or paste </a:t>
            </a:r>
            <a:endParaRPr lang="en-US" sz="1400">
              <a:latin typeface="Arial"/>
              <a:cs typeface="Arial"/>
            </a:endParaRPr>
          </a:p>
          <a:p>
            <a:r>
              <a:rPr lang="en-US" sz="1400">
                <a:latin typeface="Arial"/>
                <a:ea typeface="+mn-lt"/>
                <a:cs typeface="+mn-lt"/>
              </a:rPr>
              <a:t>25g reduced fat hard cheese, e.g. Cheddar or similar </a:t>
            </a:r>
            <a:endParaRPr lang="en-US" sz="1400">
              <a:latin typeface="Arial"/>
              <a:cs typeface="Arial"/>
            </a:endParaRPr>
          </a:p>
          <a:p>
            <a:r>
              <a:rPr lang="en-US" sz="1400">
                <a:latin typeface="Arial"/>
                <a:ea typeface="+mn-lt"/>
                <a:cs typeface="+mn-lt"/>
              </a:rPr>
              <a:t>1 slice of bread or 25g breadcrumbs </a:t>
            </a:r>
            <a:endParaRPr lang="en-US" sz="1400">
              <a:latin typeface="Arial"/>
              <a:cs typeface="Arial"/>
            </a:endParaRPr>
          </a:p>
          <a:p>
            <a:r>
              <a:rPr lang="en-US" sz="1400">
                <a:latin typeface="Arial"/>
                <a:ea typeface="+mn-lt"/>
                <a:cs typeface="+mn-lt"/>
              </a:rPr>
              <a:t>250g pork mince (5% fat) </a:t>
            </a:r>
            <a:endParaRPr lang="en-US" sz="1400">
              <a:latin typeface="Arial"/>
              <a:cs typeface="Arial"/>
            </a:endParaRPr>
          </a:p>
          <a:p>
            <a:r>
              <a:rPr lang="en-US" sz="1400">
                <a:latin typeface="Arial"/>
                <a:ea typeface="+mn-lt"/>
                <a:cs typeface="+mn-lt"/>
              </a:rPr>
              <a:t>1 x 15ml spoon dried mixed herbs </a:t>
            </a:r>
            <a:endParaRPr lang="en-US" sz="1400">
              <a:latin typeface="Arial"/>
              <a:cs typeface="Arial"/>
            </a:endParaRPr>
          </a:p>
          <a:p>
            <a:r>
              <a:rPr lang="en-US" sz="1400">
                <a:latin typeface="Arial"/>
                <a:ea typeface="+mn-lt"/>
                <a:cs typeface="+mn-lt"/>
              </a:rPr>
              <a:t>Black pepper </a:t>
            </a:r>
            <a:endParaRPr lang="en-US" sz="1400">
              <a:latin typeface="Arial"/>
              <a:cs typeface="Arial"/>
            </a:endParaRPr>
          </a:p>
          <a:p>
            <a:r>
              <a:rPr lang="en-US" sz="1400">
                <a:latin typeface="Arial"/>
                <a:ea typeface="+mn-lt"/>
                <a:cs typeface="+mn-lt"/>
              </a:rPr>
              <a:t>1 x 5ml spoon oil or spray oil </a:t>
            </a:r>
            <a:endParaRPr lang="en-US" sz="1400">
              <a:latin typeface="Arial"/>
              <a:cs typeface="Arial"/>
            </a:endParaRPr>
          </a:p>
          <a:p>
            <a:r>
              <a:rPr lang="en-US" sz="1400">
                <a:latin typeface="Arial"/>
                <a:ea typeface="+mn-lt"/>
                <a:cs typeface="+mn-lt"/>
              </a:rPr>
              <a:t>1 x 400g can chopped tomatoes </a:t>
            </a:r>
            <a:endParaRPr lang="en-US" sz="1400">
              <a:latin typeface="Arial"/>
              <a:cs typeface="Arial"/>
            </a:endParaRPr>
          </a:p>
          <a:p>
            <a:r>
              <a:rPr lang="en-US" sz="1400">
                <a:latin typeface="Arial"/>
                <a:ea typeface="+mn-lt"/>
                <a:cs typeface="+mn-lt"/>
              </a:rPr>
              <a:t>1 x 15ml spoon tomato purée </a:t>
            </a:r>
            <a:endParaRPr lang="en-US" sz="1400">
              <a:latin typeface="Arial"/>
              <a:cs typeface="Arial"/>
            </a:endParaRPr>
          </a:p>
          <a:p>
            <a:r>
              <a:rPr lang="en-US" sz="1400">
                <a:latin typeface="Arial"/>
                <a:ea typeface="+mn-lt"/>
                <a:cs typeface="+mn-lt"/>
              </a:rPr>
              <a:t>50ml water </a:t>
            </a:r>
            <a:endParaRPr lang="en-US" sz="1400">
              <a:latin typeface="Arial"/>
              <a:cs typeface="Arial"/>
            </a:endParaRPr>
          </a:p>
          <a:p>
            <a:endParaRPr lang="en-US" sz="1400" b="1">
              <a:latin typeface="Arial"/>
              <a:cs typeface="Arial"/>
            </a:endParaRPr>
          </a:p>
        </p:txBody>
      </p:sp>
      <p:sp>
        <p:nvSpPr>
          <p:cNvPr id="8" name="TextBox 7">
            <a:extLst>
              <a:ext uri="{FF2B5EF4-FFF2-40B4-BE49-F238E27FC236}">
                <a16:creationId xmlns:a16="http://schemas.microsoft.com/office/drawing/2014/main" id="{3FEA5F6B-F9B1-441B-BF68-9F779824322F}"/>
              </a:ext>
            </a:extLst>
          </p:cNvPr>
          <p:cNvSpPr txBox="1"/>
          <p:nvPr/>
        </p:nvSpPr>
        <p:spPr>
          <a:xfrm>
            <a:off x="4163248" y="2035966"/>
            <a:ext cx="7954716" cy="4616648"/>
          </a:xfrm>
          <a:prstGeom prst="rect">
            <a:avLst/>
          </a:prstGeom>
          <a:noFill/>
          <a:ln w="12700">
            <a:solidFill>
              <a:srgbClr val="C33D8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b="1">
                <a:latin typeface="Arial"/>
                <a:cs typeface="Arial"/>
              </a:rPr>
              <a:t>Method</a:t>
            </a:r>
          </a:p>
          <a:p>
            <a:pPr marL="342900" indent="-342900">
              <a:buAutoNum type="arabicPeriod"/>
            </a:pPr>
            <a:r>
              <a:rPr lang="en-US" sz="1400">
                <a:latin typeface="Arial"/>
                <a:ea typeface="+mn-lt"/>
                <a:cs typeface="+mn-lt"/>
              </a:rPr>
              <a:t>Prepare the ingredients:</a:t>
            </a:r>
            <a:endParaRPr lang="en-US" sz="1400">
              <a:latin typeface="Arial"/>
              <a:cs typeface="Arial"/>
            </a:endParaRPr>
          </a:p>
          <a:p>
            <a:pPr marL="742950" lvl="1" indent="-285750">
              <a:buFont typeface="Arial"/>
              <a:buChar char="•"/>
            </a:pPr>
            <a:r>
              <a:rPr lang="en-US" sz="1400">
                <a:latin typeface="Arial"/>
                <a:ea typeface="+mn-lt"/>
                <a:cs typeface="+mn-lt"/>
              </a:rPr>
              <a:t>peel and finely chop the onion;</a:t>
            </a:r>
            <a:endParaRPr lang="en-US" sz="1400">
              <a:latin typeface="Arial"/>
              <a:cs typeface="Arial"/>
            </a:endParaRPr>
          </a:p>
          <a:p>
            <a:pPr marL="742950" lvl="1" indent="-285750">
              <a:buFont typeface="Arial"/>
              <a:buChar char="•"/>
            </a:pPr>
            <a:r>
              <a:rPr lang="en-US" sz="1400">
                <a:latin typeface="Arial"/>
                <a:ea typeface="+mn-lt"/>
                <a:cs typeface="+mn-lt"/>
              </a:rPr>
              <a:t>peel and crush or finely chop the garlic clove, if using;</a:t>
            </a:r>
            <a:endParaRPr lang="en-US" sz="1400">
              <a:latin typeface="Arial"/>
              <a:cs typeface="Arial"/>
            </a:endParaRPr>
          </a:p>
          <a:p>
            <a:pPr marL="742950" lvl="1" indent="-285750">
              <a:buFont typeface="Arial"/>
              <a:buChar char="•"/>
            </a:pPr>
            <a:r>
              <a:rPr lang="en-US" sz="1400">
                <a:latin typeface="Arial"/>
                <a:ea typeface="+mn-lt"/>
                <a:cs typeface="+mn-lt"/>
              </a:rPr>
              <a:t>grate the cheese;</a:t>
            </a:r>
            <a:endParaRPr lang="en-US" sz="1400">
              <a:latin typeface="Arial"/>
              <a:cs typeface="Arial"/>
            </a:endParaRPr>
          </a:p>
          <a:p>
            <a:pPr marL="742950" lvl="1" indent="-285750">
              <a:buFont typeface="Arial"/>
              <a:buChar char="•"/>
            </a:pPr>
            <a:r>
              <a:rPr lang="en-US" sz="1400">
                <a:latin typeface="Arial"/>
                <a:ea typeface="+mn-lt"/>
                <a:cs typeface="+mn-lt"/>
              </a:rPr>
              <a:t>blitz the bread into breadcrumbs, if need be;</a:t>
            </a:r>
            <a:endParaRPr lang="en-US" sz="1400">
              <a:latin typeface="Arial"/>
              <a:cs typeface="Arial"/>
            </a:endParaRPr>
          </a:p>
          <a:p>
            <a:pPr marL="742950" lvl="1" indent="-285750">
              <a:buFont typeface="Arial"/>
              <a:buChar char="•"/>
            </a:pPr>
            <a:r>
              <a:rPr lang="en-US" sz="1400">
                <a:latin typeface="Arial"/>
                <a:ea typeface="+mn-lt"/>
                <a:cs typeface="+mn-lt"/>
              </a:rPr>
              <a:t>mix the cheese and breadcrumbs together in a small bowl.</a:t>
            </a:r>
            <a:endParaRPr lang="en-US" sz="1400">
              <a:latin typeface="Arial"/>
              <a:cs typeface="Arial"/>
            </a:endParaRPr>
          </a:p>
          <a:p>
            <a:pPr marL="342900" indent="-342900">
              <a:buAutoNum type="arabicPeriod"/>
            </a:pPr>
            <a:r>
              <a:rPr lang="en-US" sz="1400">
                <a:latin typeface="Arial"/>
                <a:ea typeface="+mn-lt"/>
                <a:cs typeface="+mn-lt"/>
              </a:rPr>
              <a:t>Put the mince, half each of the onion, garlic and herbs in a bowl. Season with black pepper.</a:t>
            </a:r>
            <a:endParaRPr lang="en-US" sz="1400">
              <a:latin typeface="Arial"/>
              <a:cs typeface="Arial"/>
            </a:endParaRPr>
          </a:p>
          <a:p>
            <a:pPr marL="342900" indent="-342900">
              <a:buAutoNum type="arabicPeriod"/>
            </a:pPr>
            <a:r>
              <a:rPr lang="en-US" sz="1400">
                <a:latin typeface="Arial"/>
                <a:ea typeface="+mn-lt"/>
                <a:cs typeface="+mn-lt"/>
              </a:rPr>
              <a:t>Mix the mince mixture well and shape into about 8 walnut-sized meatballs. Thoroughly wash and dry hands after touching the raw meat.</a:t>
            </a:r>
            <a:endParaRPr lang="en-US" sz="1400">
              <a:latin typeface="Arial"/>
              <a:cs typeface="Arial"/>
            </a:endParaRPr>
          </a:p>
          <a:p>
            <a:pPr marL="342900" indent="-342900">
              <a:buAutoNum type="arabicPeriod"/>
            </a:pPr>
            <a:r>
              <a:rPr lang="en-US" sz="1400">
                <a:latin typeface="Arial"/>
                <a:ea typeface="+mn-lt"/>
                <a:cs typeface="+mn-lt"/>
              </a:rPr>
              <a:t>Heat the oil in a large non-stick heatproof frying pan and cook the meatballs for 8-10 minutes all over until brown. Transfer to a plate </a:t>
            </a:r>
            <a:r>
              <a:rPr lang="en-US" sz="1400" dirty="0">
                <a:latin typeface="Arial"/>
                <a:ea typeface="+mn-lt"/>
                <a:cs typeface="+mn-lt"/>
              </a:rPr>
              <a:t>lined with kitchen paper.</a:t>
            </a:r>
            <a:endParaRPr lang="en-US" sz="1400" dirty="0">
              <a:latin typeface="Arial"/>
              <a:cs typeface="Arial"/>
            </a:endParaRPr>
          </a:p>
          <a:p>
            <a:pPr marL="342900" indent="-342900">
              <a:buAutoNum type="arabicPeriod"/>
            </a:pPr>
            <a:r>
              <a:rPr lang="en-US" sz="1400">
                <a:latin typeface="Arial"/>
                <a:ea typeface="+mn-lt"/>
                <a:cs typeface="+mn-lt"/>
              </a:rPr>
              <a:t>Add the remaining onion, garlic and herbs to the empty frying pan. </a:t>
            </a:r>
          </a:p>
          <a:p>
            <a:pPr marL="342900" indent="-342900">
              <a:buAutoNum type="arabicPeriod"/>
            </a:pPr>
            <a:r>
              <a:rPr lang="en-US" sz="1400">
                <a:latin typeface="Arial"/>
                <a:ea typeface="+mn-lt"/>
                <a:cs typeface="+mn-lt"/>
              </a:rPr>
              <a:t>Cook for 4-5 minutes until soft, but not </a:t>
            </a:r>
            <a:r>
              <a:rPr lang="en-US" sz="1400" err="1">
                <a:latin typeface="Arial"/>
                <a:ea typeface="+mn-lt"/>
                <a:cs typeface="+mn-lt"/>
              </a:rPr>
              <a:t>coloured</a:t>
            </a:r>
            <a:r>
              <a:rPr lang="en-US" sz="1400">
                <a:latin typeface="Arial"/>
                <a:ea typeface="+mn-lt"/>
                <a:cs typeface="+mn-lt"/>
              </a:rPr>
              <a:t>.  </a:t>
            </a:r>
            <a:endParaRPr lang="en-US" sz="1400">
              <a:latin typeface="Arial"/>
              <a:cs typeface="Arial"/>
            </a:endParaRPr>
          </a:p>
          <a:p>
            <a:pPr marL="342900" indent="-342900">
              <a:buAutoNum type="arabicPeriod"/>
            </a:pPr>
            <a:r>
              <a:rPr lang="en-US" sz="1400">
                <a:latin typeface="Arial"/>
                <a:ea typeface="+mn-lt"/>
                <a:cs typeface="+mn-lt"/>
              </a:rPr>
              <a:t>Add the chopped tomatoes, tomato purée and 50ml water. Season with black pepper.</a:t>
            </a:r>
            <a:endParaRPr lang="en-US" sz="1400">
              <a:latin typeface="Arial"/>
              <a:cs typeface="Arial"/>
            </a:endParaRPr>
          </a:p>
          <a:p>
            <a:pPr marL="342900" indent="-342900">
              <a:buAutoNum type="arabicPeriod"/>
            </a:pPr>
            <a:r>
              <a:rPr lang="en-US" sz="1400">
                <a:latin typeface="Arial"/>
                <a:ea typeface="+mn-lt"/>
                <a:cs typeface="+mn-lt"/>
              </a:rPr>
              <a:t>Bring to the boil and reduce the heat to a simmer.</a:t>
            </a:r>
            <a:endParaRPr lang="en-US" sz="1400">
              <a:latin typeface="Arial"/>
              <a:cs typeface="Arial"/>
            </a:endParaRPr>
          </a:p>
          <a:p>
            <a:pPr marL="342900" indent="-342900">
              <a:buAutoNum type="arabicPeriod"/>
            </a:pPr>
            <a:r>
              <a:rPr lang="en-US" sz="1400">
                <a:latin typeface="Arial"/>
                <a:ea typeface="+mn-lt"/>
                <a:cs typeface="+mn-lt"/>
              </a:rPr>
              <a:t>Return the meatballs to the pan and simmer for 10 minutes in the hot sauce.</a:t>
            </a:r>
            <a:endParaRPr lang="en-US" sz="1400">
              <a:latin typeface="Arial"/>
              <a:cs typeface="Arial"/>
            </a:endParaRPr>
          </a:p>
          <a:p>
            <a:pPr marL="342900" indent="-342900">
              <a:buAutoNum type="arabicPeriod"/>
            </a:pPr>
            <a:r>
              <a:rPr lang="en-US" sz="1400">
                <a:latin typeface="Arial"/>
                <a:ea typeface="+mn-lt"/>
                <a:cs typeface="+mn-lt"/>
              </a:rPr>
              <a:t>Preheat the grill to a moderate heat.</a:t>
            </a:r>
            <a:endParaRPr lang="en-US" sz="1400">
              <a:latin typeface="Arial"/>
              <a:cs typeface="Arial"/>
            </a:endParaRPr>
          </a:p>
          <a:p>
            <a:pPr marL="342900" indent="-342900">
              <a:buAutoNum type="arabicPeriod"/>
            </a:pPr>
            <a:r>
              <a:rPr lang="en-US" sz="1400">
                <a:latin typeface="Arial"/>
                <a:ea typeface="+mn-lt"/>
                <a:cs typeface="+mn-lt"/>
              </a:rPr>
              <a:t>Sprinkle the mixed cheese and breadcrumbs over the </a:t>
            </a:r>
            <a:r>
              <a:rPr lang="en-US" sz="1400" dirty="0">
                <a:latin typeface="Arial"/>
                <a:ea typeface="+mn-lt"/>
                <a:cs typeface="+mn-lt"/>
              </a:rPr>
              <a:t>meatballs</a:t>
            </a:r>
            <a:r>
              <a:rPr lang="en-US" sz="1400">
                <a:latin typeface="Arial"/>
                <a:ea typeface="+mn-lt"/>
                <a:cs typeface="+mn-lt"/>
              </a:rPr>
              <a:t>,  place the pan under the preheated grill and heat for 3-4 minutes until the cheese melts and the breadcrumbs are golden and crispy. </a:t>
            </a:r>
            <a:r>
              <a:rPr lang="en-US" sz="1400" i="1">
                <a:latin typeface="Arial"/>
                <a:ea typeface="+mn-lt"/>
                <a:cs typeface="+mn-lt"/>
              </a:rPr>
              <a:t>If the frying pan is not heatproof, transfer to a heatproof dish.</a:t>
            </a:r>
            <a:endParaRPr lang="en-US" sz="1400"/>
          </a:p>
        </p:txBody>
      </p:sp>
    </p:spTree>
    <p:extLst>
      <p:ext uri="{BB962C8B-B14F-4D97-AF65-F5344CB8AC3E}">
        <p14:creationId xmlns:p14="http://schemas.microsoft.com/office/powerpoint/2010/main" val="2749535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8987" y="1418655"/>
            <a:ext cx="10694704" cy="720000"/>
          </a:xfrm>
        </p:spPr>
        <p:txBody>
          <a:bodyPr/>
          <a:lstStyle/>
          <a:p>
            <a:r>
              <a:rPr lang="en-US"/>
              <a:t>Pork meatballs with cheesy crumb topping- review     </a:t>
            </a:r>
            <a:endParaRPr lang="en-GB"/>
          </a:p>
        </p:txBody>
      </p:sp>
      <p:graphicFrame>
        <p:nvGraphicFramePr>
          <p:cNvPr id="7" name="Table 6"/>
          <p:cNvGraphicFramePr>
            <a:graphicFrameLocks noGrp="1"/>
          </p:cNvGraphicFramePr>
          <p:nvPr/>
        </p:nvGraphicFramePr>
        <p:xfrm>
          <a:off x="855727" y="1989831"/>
          <a:ext cx="10977807" cy="4525823"/>
        </p:xfrm>
        <a:graphic>
          <a:graphicData uri="http://schemas.openxmlformats.org/drawingml/2006/table">
            <a:tbl>
              <a:tblPr firstRow="1" bandRow="1">
                <a:tableStyleId>{5C22544A-7EE6-4342-B048-85BDC9FD1C3A}</a:tableStyleId>
              </a:tblPr>
              <a:tblGrid>
                <a:gridCol w="3659269">
                  <a:extLst>
                    <a:ext uri="{9D8B030D-6E8A-4147-A177-3AD203B41FA5}">
                      <a16:colId xmlns:a16="http://schemas.microsoft.com/office/drawing/2014/main" val="3987826760"/>
                    </a:ext>
                  </a:extLst>
                </a:gridCol>
                <a:gridCol w="3659269">
                  <a:extLst>
                    <a:ext uri="{9D8B030D-6E8A-4147-A177-3AD203B41FA5}">
                      <a16:colId xmlns:a16="http://schemas.microsoft.com/office/drawing/2014/main" val="1855280855"/>
                    </a:ext>
                  </a:extLst>
                </a:gridCol>
                <a:gridCol w="3659269">
                  <a:extLst>
                    <a:ext uri="{9D8B030D-6E8A-4147-A177-3AD203B41FA5}">
                      <a16:colId xmlns:a16="http://schemas.microsoft.com/office/drawing/2014/main" val="3355334905"/>
                    </a:ext>
                  </a:extLst>
                </a:gridCol>
              </a:tblGrid>
              <a:tr h="8946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Skills and knowledge developed and demonstrated</a:t>
                      </a:r>
                      <a:endParaRPr lang="en-GB" b="1">
                        <a:latin typeface="Arial" panose="020B0604020202020204" pitchFamily="34" charset="0"/>
                        <a:cs typeface="Arial" panose="020B0604020202020204" pitchFamily="34" charset="0"/>
                      </a:endParaRPr>
                    </a:p>
                  </a:txBody>
                  <a:tcPr>
                    <a:solidFill>
                      <a:srgbClr val="C33D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Practicalities in the secondary classroom</a:t>
                      </a:r>
                      <a:endParaRPr lang="en-GB" b="1">
                        <a:latin typeface="Arial" panose="020B0604020202020204" pitchFamily="34" charset="0"/>
                        <a:cs typeface="Arial" panose="020B0604020202020204" pitchFamily="34" charset="0"/>
                      </a:endParaRPr>
                    </a:p>
                  </a:txBody>
                  <a:tcPr>
                    <a:solidFill>
                      <a:srgbClr val="C33D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Alternatives – ingredients, cooking methods …</a:t>
                      </a:r>
                      <a:endParaRPr lang="en-GB" b="1">
                        <a:latin typeface="Arial" panose="020B0604020202020204" pitchFamily="34" charset="0"/>
                        <a:cs typeface="Arial" panose="020B0604020202020204" pitchFamily="34" charset="0"/>
                      </a:endParaRPr>
                    </a:p>
                  </a:txBody>
                  <a:tcPr>
                    <a:solidFill>
                      <a:srgbClr val="C33D86"/>
                    </a:solidFill>
                  </a:tcPr>
                </a:tc>
                <a:extLst>
                  <a:ext uri="{0D108BD9-81ED-4DB2-BD59-A6C34878D82A}">
                    <a16:rowId xmlns:a16="http://schemas.microsoft.com/office/drawing/2014/main" val="1064555214"/>
                  </a:ext>
                </a:extLst>
              </a:tr>
              <a:tr h="3631184">
                <a:tc>
                  <a:txBody>
                    <a:bodyPr/>
                    <a:lstStyle/>
                    <a:p>
                      <a:pPr marL="0" indent="0">
                        <a:buFont typeface="Arial" panose="020B0604020202020204" pitchFamily="34" charset="0"/>
                        <a:buNone/>
                      </a:pPr>
                      <a:endParaRPr lang="en-US">
                        <a:latin typeface="Arial" panose="020B0604020202020204" pitchFamily="34" charset="0"/>
                        <a:cs typeface="Arial" panose="020B0604020202020204" pitchFamily="34" charset="0"/>
                      </a:endParaRPr>
                    </a:p>
                  </a:txBody>
                  <a:tcPr>
                    <a:solidFill>
                      <a:srgbClr val="F9D4B6"/>
                    </a:solidFill>
                  </a:tcPr>
                </a:tc>
                <a:tc>
                  <a:txBody>
                    <a:bodyPr/>
                    <a:lstStyle/>
                    <a:p>
                      <a:pPr marL="0" indent="0">
                        <a:buFont typeface="Arial" panose="020B0604020202020204" pitchFamily="34" charset="0"/>
                        <a:buNone/>
                      </a:pPr>
                      <a:endParaRPr lang="en-GB">
                        <a:latin typeface="Arial" panose="020B0604020202020204" pitchFamily="34" charset="0"/>
                        <a:cs typeface="Arial" panose="020B0604020202020204" pitchFamily="34" charset="0"/>
                      </a:endParaRPr>
                    </a:p>
                  </a:txBody>
                  <a:tcPr>
                    <a:solidFill>
                      <a:srgbClr val="F9D4B6"/>
                    </a:solidFill>
                  </a:tcPr>
                </a:tc>
                <a:tc>
                  <a:txBody>
                    <a:bodyPr/>
                    <a:lstStyle/>
                    <a:p>
                      <a:pPr marL="0" indent="0">
                        <a:buFont typeface="Arial" panose="020B0604020202020204" pitchFamily="34" charset="0"/>
                        <a:buNone/>
                      </a:pP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2045222079"/>
                  </a:ext>
                </a:extLst>
              </a:tr>
            </a:tbl>
          </a:graphicData>
        </a:graphic>
      </p:graphicFrame>
      <p:sp>
        <p:nvSpPr>
          <p:cNvPr id="3" name="TextBox 2"/>
          <p:cNvSpPr txBox="1"/>
          <p:nvPr/>
        </p:nvSpPr>
        <p:spPr>
          <a:xfrm>
            <a:off x="880710" y="2831362"/>
            <a:ext cx="3635234" cy="3785652"/>
          </a:xfrm>
          <a:prstGeom prst="rect">
            <a:avLst/>
          </a:prstGeom>
          <a:noFill/>
        </p:spPr>
        <p:txBody>
          <a:bodyPr wrap="square" lIns="91440" tIns="45720" rIns="91440" bIns="45720" rtlCol="0" anchor="t">
            <a:spAutoFit/>
          </a:bodyPr>
          <a:lstStyle/>
          <a:p>
            <a:endParaRPr lang="en-US" sz="1500" b="1">
              <a:latin typeface="Arial"/>
              <a:cs typeface="Arial"/>
            </a:endParaRPr>
          </a:p>
          <a:p>
            <a:r>
              <a:rPr lang="en-US" sz="1500" b="1">
                <a:latin typeface="Arial"/>
                <a:cs typeface="Arial"/>
              </a:rPr>
              <a:t>Practical food skills</a:t>
            </a:r>
            <a:r>
              <a:rPr lang="en-US" sz="1500">
                <a:latin typeface="Arial"/>
                <a:cs typeface="Arial"/>
              </a:rPr>
              <a:t>: </a:t>
            </a:r>
            <a:r>
              <a:rPr lang="en-US" sz="1500">
                <a:latin typeface="Arial"/>
                <a:ea typeface="+mn-lt"/>
                <a:cs typeface="+mn-lt"/>
              </a:rPr>
              <a:t>Weigh, Measure</a:t>
            </a:r>
            <a:endParaRPr lang="en-US" sz="1500">
              <a:latin typeface="Arial"/>
              <a:cs typeface="Calibri" panose="020F0502020204030204"/>
            </a:endParaRPr>
          </a:p>
          <a:p>
            <a:r>
              <a:rPr lang="en-US" sz="1500">
                <a:latin typeface="Arial"/>
                <a:ea typeface="+mn-lt"/>
                <a:cs typeface="+mn-lt"/>
              </a:rPr>
              <a:t>Peel, Chop, Crush, Grate, Blitz, Portion/ divide, Form and shape, Fry, Boil and simmer, Grill.</a:t>
            </a:r>
            <a:endParaRPr lang="en-US" sz="1500">
              <a:latin typeface="Arial"/>
              <a:cs typeface="Calibri"/>
            </a:endParaRPr>
          </a:p>
          <a:p>
            <a:r>
              <a:rPr lang="en-US" sz="1500" b="1">
                <a:latin typeface="Arial"/>
                <a:cs typeface="Arial"/>
              </a:rPr>
              <a:t>Nutrition science</a:t>
            </a:r>
            <a:r>
              <a:rPr lang="en-US" sz="1500">
                <a:latin typeface="Arial"/>
                <a:cs typeface="Arial"/>
              </a:rPr>
              <a:t>: </a:t>
            </a:r>
            <a:r>
              <a:rPr lang="en-US" sz="1500">
                <a:latin typeface="Arial"/>
                <a:ea typeface="+mn-lt"/>
                <a:cs typeface="+mn-lt"/>
              </a:rPr>
              <a:t>Meat, vegetables, dairy and cereals in the diet. </a:t>
            </a:r>
            <a:endParaRPr lang="en-GB" sz="1500">
              <a:latin typeface="Arial"/>
              <a:ea typeface="+mn-lt"/>
              <a:cs typeface="Arial"/>
            </a:endParaRPr>
          </a:p>
          <a:p>
            <a:r>
              <a:rPr lang="en-US" sz="1500" b="1">
                <a:latin typeface="Arial"/>
                <a:cs typeface="Arial"/>
              </a:rPr>
              <a:t>Food science</a:t>
            </a:r>
            <a:r>
              <a:rPr lang="en-US" sz="1500">
                <a:latin typeface="Arial"/>
                <a:cs typeface="Arial"/>
              </a:rPr>
              <a:t>:</a:t>
            </a:r>
            <a:r>
              <a:rPr lang="en-US" sz="1500">
                <a:latin typeface="Arial"/>
                <a:ea typeface="+mn-lt"/>
                <a:cs typeface="Arial"/>
              </a:rPr>
              <a:t> </a:t>
            </a:r>
            <a:r>
              <a:rPr lang="en-US" sz="1500">
                <a:latin typeface="Arial"/>
                <a:ea typeface="+mn-lt"/>
                <a:cs typeface="+mn-lt"/>
              </a:rPr>
              <a:t>The effect of cooking on meat. </a:t>
            </a:r>
            <a:endParaRPr lang="en-US" sz="1500">
              <a:latin typeface="Arial"/>
              <a:cs typeface="Arial"/>
            </a:endParaRPr>
          </a:p>
          <a:p>
            <a:r>
              <a:rPr lang="en-GB" sz="1500" b="1">
                <a:latin typeface="Arial"/>
                <a:cs typeface="Arial"/>
              </a:rPr>
              <a:t>Sensory science</a:t>
            </a:r>
            <a:r>
              <a:rPr lang="en-GB" sz="1500">
                <a:latin typeface="Arial"/>
                <a:cs typeface="Arial"/>
              </a:rPr>
              <a:t>: </a:t>
            </a:r>
            <a:r>
              <a:rPr lang="en-GB" sz="1500">
                <a:latin typeface="Arial"/>
                <a:ea typeface="+mn-lt"/>
                <a:cs typeface="+mn-lt"/>
              </a:rPr>
              <a:t>testing, tasting and evaluation. </a:t>
            </a:r>
          </a:p>
          <a:p>
            <a:r>
              <a:rPr lang="en-GB" sz="1500" b="1" dirty="0">
                <a:latin typeface="Arial"/>
                <a:cs typeface="Arial"/>
              </a:rPr>
              <a:t>Numeracy</a:t>
            </a:r>
            <a:r>
              <a:rPr lang="en-GB" sz="1500">
                <a:latin typeface="Arial"/>
                <a:cs typeface="Arial"/>
              </a:rPr>
              <a:t>: </a:t>
            </a:r>
            <a:r>
              <a:rPr lang="en-GB" sz="1500">
                <a:latin typeface="Arial"/>
                <a:ea typeface="+mn-lt"/>
                <a:cs typeface="+mn-lt"/>
              </a:rPr>
              <a:t>Weighing, measuring, dividing, time, temperature.</a:t>
            </a:r>
            <a:endParaRPr lang="en-GB" sz="1500">
              <a:latin typeface="Arial"/>
              <a:cs typeface="Calibri" panose="020F0502020204030204"/>
            </a:endParaRPr>
          </a:p>
          <a:p>
            <a:r>
              <a:rPr lang="en-GB" sz="1500" b="1" dirty="0">
                <a:latin typeface="Arial"/>
                <a:ea typeface="+mn-lt"/>
                <a:cs typeface="+mn-lt"/>
              </a:rPr>
              <a:t>Literacy</a:t>
            </a:r>
            <a:r>
              <a:rPr lang="en-GB" sz="1500">
                <a:latin typeface="Arial"/>
                <a:ea typeface="+mn-lt"/>
                <a:cs typeface="+mn-lt"/>
              </a:rPr>
              <a:t>: reading and following a recipe, following written and verbal instructions.</a:t>
            </a:r>
          </a:p>
          <a:p>
            <a:endParaRPr lang="en-GB" sz="1500">
              <a:latin typeface="Arial"/>
              <a:cs typeface="Arial"/>
            </a:endParaRPr>
          </a:p>
        </p:txBody>
      </p:sp>
      <p:sp>
        <p:nvSpPr>
          <p:cNvPr id="5" name="TextBox 4"/>
          <p:cNvSpPr txBox="1"/>
          <p:nvPr/>
        </p:nvSpPr>
        <p:spPr>
          <a:xfrm>
            <a:off x="4540619" y="2956976"/>
            <a:ext cx="3426593" cy="283154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a:latin typeface="Arial"/>
                <a:cs typeface="Arial"/>
              </a:rPr>
              <a:t>Ingredients (purchase, storage, providing) </a:t>
            </a:r>
            <a:endParaRPr lang="en-US"/>
          </a:p>
          <a:p>
            <a:pPr marL="285750" indent="-285750">
              <a:buFont typeface="Arial" panose="020B0604020202020204" pitchFamily="34" charset="0"/>
              <a:buChar char="•"/>
            </a:pPr>
            <a:r>
              <a:rPr lang="en-US" sz="1600">
                <a:latin typeface="Arial"/>
                <a:cs typeface="Arial"/>
              </a:rPr>
              <a:t>Equipment – blender/processor, pans</a:t>
            </a:r>
            <a:endParaRPr lang="en-US" sz="16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a:latin typeface="Arial"/>
                <a:cs typeface="Arial"/>
              </a:rPr>
              <a:t>Storage pre-post cooking</a:t>
            </a:r>
          </a:p>
          <a:p>
            <a:pPr marL="285750" indent="-285750">
              <a:buFont typeface="Arial" panose="020B0604020202020204" pitchFamily="34" charset="0"/>
              <a:buChar char="•"/>
            </a:pPr>
            <a:r>
              <a:rPr lang="en-US" sz="1600">
                <a:latin typeface="Arial"/>
                <a:cs typeface="Arial"/>
              </a:rPr>
              <a:t>Reheating instructions as needed </a:t>
            </a:r>
            <a:endParaRPr lang="en-US" sz="1600">
              <a:latin typeface="Arial" panose="020B0604020202020204" pitchFamily="34" charset="0"/>
              <a:cs typeface="Arial" panose="020B0604020202020204" pitchFamily="34" charset="0"/>
            </a:endParaRPr>
          </a:p>
          <a:p>
            <a:endParaRPr lang="en-US" sz="16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a:latin typeface="Arial" panose="020B0604020202020204" pitchFamily="34" charset="0"/>
              <a:cs typeface="Arial" panose="020B0604020202020204" pitchFamily="34" charset="0"/>
            </a:endParaRPr>
          </a:p>
          <a:p>
            <a:endParaRPr lang="en-GB">
              <a:cs typeface="Calibri" panose="020F0502020204030204"/>
            </a:endParaRPr>
          </a:p>
        </p:txBody>
      </p:sp>
      <p:sp>
        <p:nvSpPr>
          <p:cNvPr id="6" name="TextBox 5"/>
          <p:cNvSpPr txBox="1"/>
          <p:nvPr/>
        </p:nvSpPr>
        <p:spPr>
          <a:xfrm>
            <a:off x="8278152" y="2934446"/>
            <a:ext cx="3426593" cy="3539430"/>
          </a:xfrm>
          <a:prstGeom prst="rect">
            <a:avLst/>
          </a:prstGeom>
          <a:noFill/>
        </p:spPr>
        <p:txBody>
          <a:bodyPr wrap="square" lIns="91440" tIns="45720" rIns="91440" bIns="45720" rtlCol="0" anchor="t">
            <a:spAutoFit/>
          </a:bodyPr>
          <a:lstStyle/>
          <a:p>
            <a:pPr marL="285750" indent="-285750">
              <a:buFont typeface="Arial"/>
              <a:buChar char="•"/>
            </a:pPr>
            <a:r>
              <a:rPr lang="en-GB" sz="1600">
                <a:latin typeface="Arial"/>
                <a:cs typeface="Arial"/>
              </a:rPr>
              <a:t>Meat free and gluten free options</a:t>
            </a:r>
          </a:p>
          <a:p>
            <a:pPr marL="285750" indent="-285750">
              <a:buFont typeface="Arial"/>
              <a:buChar char="•"/>
            </a:pPr>
            <a:r>
              <a:rPr lang="en-GB" sz="1600">
                <a:latin typeface="Arial"/>
                <a:cs typeface="Arial"/>
              </a:rPr>
              <a:t>Additional vegetables added to minimise waste. </a:t>
            </a:r>
          </a:p>
          <a:p>
            <a:pPr marL="285750" indent="-285750">
              <a:buFont typeface="Arial"/>
              <a:buChar char="•"/>
            </a:pPr>
            <a:r>
              <a:rPr lang="en-GB" sz="1600">
                <a:latin typeface="Arial"/>
                <a:cs typeface="Arial"/>
              </a:rPr>
              <a:t>Use different types of mince – compare cost/nutrition analysis</a:t>
            </a:r>
          </a:p>
          <a:p>
            <a:pPr marL="285750" indent="-285750">
              <a:buFont typeface="Arial"/>
              <a:buChar char="•"/>
            </a:pPr>
            <a:r>
              <a:rPr lang="en-GB" sz="1600">
                <a:latin typeface="Arial"/>
                <a:cs typeface="Arial"/>
              </a:rPr>
              <a:t>Use chopped tomatoes with added herbs and/or investigate the use of different herbs/flavouring.</a:t>
            </a:r>
          </a:p>
          <a:p>
            <a:pPr marL="285750" indent="-285750">
              <a:buFont typeface="Arial"/>
              <a:buChar char="•"/>
            </a:pPr>
            <a:r>
              <a:rPr lang="en-GB" sz="1600">
                <a:latin typeface="Arial"/>
                <a:cs typeface="Arial"/>
              </a:rPr>
              <a:t>Make pasta to serve with the meatballs.</a:t>
            </a:r>
          </a:p>
          <a:p>
            <a:endParaRPr lang="en-GB" sz="1600">
              <a:latin typeface="Arial"/>
              <a:cs typeface="Arial"/>
            </a:endParaRPr>
          </a:p>
          <a:p>
            <a:pPr marL="285750" indent="-285750">
              <a:buFont typeface="Arial"/>
              <a:buChar char="•"/>
            </a:pPr>
            <a:endParaRPr lang="en-GB" sz="1600">
              <a:latin typeface="Arial"/>
              <a:cs typeface="Arial"/>
            </a:endParaRPr>
          </a:p>
        </p:txBody>
      </p:sp>
    </p:spTree>
    <p:extLst>
      <p:ext uri="{BB962C8B-B14F-4D97-AF65-F5344CB8AC3E}">
        <p14:creationId xmlns:p14="http://schemas.microsoft.com/office/powerpoint/2010/main" val="1740591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B8E4-FC0B-21A8-C010-ED6E512EBF67}"/>
              </a:ext>
            </a:extLst>
          </p:cNvPr>
          <p:cNvSpPr>
            <a:spLocks noGrp="1"/>
          </p:cNvSpPr>
          <p:nvPr>
            <p:ph type="ctrTitle"/>
          </p:nvPr>
        </p:nvSpPr>
        <p:spPr/>
        <p:txBody>
          <a:bodyPr/>
          <a:lstStyle/>
          <a:p>
            <a:r>
              <a:rPr lang="en-GB"/>
              <a:t>Mexican pockets</a:t>
            </a:r>
          </a:p>
        </p:txBody>
      </p:sp>
      <p:sp>
        <p:nvSpPr>
          <p:cNvPr id="3" name="Subtitle 2">
            <a:extLst>
              <a:ext uri="{FF2B5EF4-FFF2-40B4-BE49-F238E27FC236}">
                <a16:creationId xmlns:a16="http://schemas.microsoft.com/office/drawing/2014/main" id="{414BC1C8-99B1-6A57-BBC7-50B9B9D87907}"/>
              </a:ext>
            </a:extLst>
          </p:cNvPr>
          <p:cNvSpPr>
            <a:spLocks noGrp="1"/>
          </p:cNvSpPr>
          <p:nvPr>
            <p:ph type="subTitle" idx="1"/>
          </p:nvPr>
        </p:nvSpPr>
        <p:spPr>
          <a:xfrm>
            <a:off x="1236000" y="2292762"/>
            <a:ext cx="7296608" cy="3591036"/>
          </a:xfrm>
        </p:spPr>
        <p:txBody>
          <a:bodyPr/>
          <a:lstStyle/>
          <a:p>
            <a:pPr marL="0" indent="0">
              <a:buNone/>
            </a:pPr>
            <a:r>
              <a:rPr lang="en-GB" sz="2000" b="1" dirty="0">
                <a:latin typeface="Arial"/>
                <a:cs typeface="Arial"/>
              </a:rPr>
              <a:t>Why are we doing this?</a:t>
            </a:r>
          </a:p>
          <a:p>
            <a:r>
              <a:rPr lang="en-GB" sz="2000" dirty="0">
                <a:latin typeface="Arial"/>
                <a:cs typeface="Arial"/>
              </a:rPr>
              <a:t>A fun medium-high complexity recipe that works well in a secondary classroom. </a:t>
            </a:r>
            <a:endParaRPr lang="en-GB" sz="2000" dirty="0"/>
          </a:p>
          <a:p>
            <a:r>
              <a:rPr lang="en-GB" sz="2000" dirty="0">
                <a:latin typeface="Arial"/>
                <a:cs typeface="Arial"/>
              </a:rPr>
              <a:t>Ideal for demonstrating how to reduce food waste. </a:t>
            </a:r>
            <a:endParaRPr lang="en-GB" sz="2000" dirty="0"/>
          </a:p>
          <a:p>
            <a:r>
              <a:rPr lang="en-GB" sz="2000" dirty="0">
                <a:latin typeface="Arial"/>
                <a:cs typeface="Arial"/>
              </a:rPr>
              <a:t>Recipe uses a range of basic food skills and can be easily adapted for differentiation, and time, ingredients and equipment available. </a:t>
            </a:r>
            <a:endParaRPr lang="en-GB" sz="2000" dirty="0"/>
          </a:p>
          <a:p>
            <a:r>
              <a:rPr lang="en-GB" sz="2000" dirty="0">
                <a:latin typeface="Arial"/>
                <a:cs typeface="Arial"/>
              </a:rPr>
              <a:t>Can be made individually, in pairs or groups. </a:t>
            </a:r>
          </a:p>
          <a:p>
            <a:r>
              <a:rPr lang="en-GB" sz="2000" dirty="0">
                <a:latin typeface="Arial"/>
                <a:cs typeface="Arial"/>
              </a:rPr>
              <a:t>Covers science of food, numeracy and literacy in a variety of ways</a:t>
            </a:r>
            <a:r>
              <a:rPr lang="en-GB">
                <a:latin typeface="Arial"/>
                <a:cs typeface="Arial"/>
              </a:rPr>
              <a:t>.</a:t>
            </a:r>
            <a:endParaRPr lang="en-GB"/>
          </a:p>
          <a:p>
            <a:endParaRPr lang="en-GB"/>
          </a:p>
        </p:txBody>
      </p:sp>
      <p:pic>
        <p:nvPicPr>
          <p:cNvPr id="5" name="Picture 5">
            <a:extLst>
              <a:ext uri="{FF2B5EF4-FFF2-40B4-BE49-F238E27FC236}">
                <a16:creationId xmlns:a16="http://schemas.microsoft.com/office/drawing/2014/main" id="{E8E85A36-FAB0-F75C-51F8-25F1DE4FFD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22658" y="2686759"/>
            <a:ext cx="3299011" cy="1932718"/>
          </a:xfrm>
          <a:prstGeom prst="rect">
            <a:avLst/>
          </a:prstGeom>
        </p:spPr>
      </p:pic>
    </p:spTree>
    <p:extLst>
      <p:ext uri="{BB962C8B-B14F-4D97-AF65-F5344CB8AC3E}">
        <p14:creationId xmlns:p14="http://schemas.microsoft.com/office/powerpoint/2010/main" val="1806585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889" y="1241487"/>
            <a:ext cx="9720000" cy="720000"/>
          </a:xfrm>
        </p:spPr>
        <p:txBody>
          <a:bodyPr/>
          <a:lstStyle/>
          <a:p>
            <a:r>
              <a:rPr lang="en-US"/>
              <a:t>Mexican pockets</a:t>
            </a:r>
            <a:endParaRPr lang="en-GB"/>
          </a:p>
        </p:txBody>
      </p:sp>
      <p:sp>
        <p:nvSpPr>
          <p:cNvPr id="5" name="Text Placeholder 2"/>
          <p:cNvSpPr txBox="1">
            <a:spLocks/>
          </p:cNvSpPr>
          <p:nvPr/>
        </p:nvSpPr>
        <p:spPr>
          <a:xfrm>
            <a:off x="4246420" y="1903809"/>
            <a:ext cx="7750449" cy="4853753"/>
          </a:xfrm>
          <a:prstGeom prst="rect">
            <a:avLst/>
          </a:prstGeom>
          <a:ln w="25400">
            <a:solidFill>
              <a:srgbClr val="C33D86"/>
            </a:solid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1400" b="1">
                <a:latin typeface="Arial"/>
                <a:cs typeface="Arial"/>
              </a:rPr>
              <a:t>Method</a:t>
            </a:r>
          </a:p>
          <a:p>
            <a:pPr marL="342900" indent="-342900">
              <a:buAutoNum type="arabicPeriod"/>
            </a:pPr>
            <a:r>
              <a:rPr lang="en-US" sz="1400">
                <a:latin typeface="Arial"/>
                <a:ea typeface="+mn-lt"/>
                <a:cs typeface="+mn-lt"/>
              </a:rPr>
              <a:t>Heat the oven to 200°C/gas mark 6. Line or lightly grease a baking tray.</a:t>
            </a:r>
            <a:endParaRPr lang="en-US" sz="1400">
              <a:latin typeface="Arial"/>
              <a:cs typeface="Arial"/>
            </a:endParaRPr>
          </a:p>
          <a:p>
            <a:pPr marL="342900" indent="-342900">
              <a:buAutoNum type="arabicPeriod"/>
            </a:pPr>
            <a:r>
              <a:rPr lang="en-US" sz="1400">
                <a:latin typeface="Arial"/>
                <a:ea typeface="+mn-lt"/>
                <a:cs typeface="+mn-lt"/>
              </a:rPr>
              <a:t>Prepare the filling ingredients and place in a bowl:</a:t>
            </a:r>
            <a:endParaRPr lang="en-US" sz="1400">
              <a:latin typeface="Arial"/>
              <a:cs typeface="Arial"/>
            </a:endParaRPr>
          </a:p>
          <a:p>
            <a:pPr marL="1028700" lvl="1" indent="-342900"/>
            <a:r>
              <a:rPr lang="en-US" sz="1400">
                <a:latin typeface="Arial"/>
                <a:ea typeface="+mn-lt"/>
                <a:cs typeface="+mn-lt"/>
              </a:rPr>
              <a:t>slice or snip the spring onions into rings;</a:t>
            </a:r>
            <a:endParaRPr lang="en-US" sz="1400">
              <a:latin typeface="Arial"/>
              <a:cs typeface="Arial"/>
            </a:endParaRPr>
          </a:p>
          <a:p>
            <a:pPr marL="1028700" lvl="1" indent="-342900"/>
            <a:r>
              <a:rPr lang="en-US" sz="1400">
                <a:latin typeface="Arial"/>
                <a:ea typeface="+mn-lt"/>
                <a:cs typeface="+mn-lt"/>
              </a:rPr>
              <a:t>dice the pepper;</a:t>
            </a:r>
            <a:endParaRPr lang="en-US" sz="1400">
              <a:latin typeface="Arial"/>
              <a:cs typeface="Arial"/>
            </a:endParaRPr>
          </a:p>
          <a:p>
            <a:pPr marL="1028700" lvl="1" indent="-342900"/>
            <a:r>
              <a:rPr lang="en-US" sz="1400">
                <a:latin typeface="Arial"/>
                <a:ea typeface="+mn-lt"/>
                <a:cs typeface="+mn-lt"/>
              </a:rPr>
              <a:t>chop the cooked chicken or tofu, if using;</a:t>
            </a:r>
            <a:endParaRPr lang="en-US" sz="1400">
              <a:latin typeface="Arial"/>
              <a:cs typeface="Arial"/>
            </a:endParaRPr>
          </a:p>
          <a:p>
            <a:pPr marL="1028700" lvl="1" indent="-342900"/>
            <a:r>
              <a:rPr lang="en-US" sz="1400">
                <a:latin typeface="Arial"/>
                <a:ea typeface="+mn-lt"/>
                <a:cs typeface="+mn-lt"/>
              </a:rPr>
              <a:t>grate the cheddar cheese.</a:t>
            </a:r>
            <a:endParaRPr lang="en-US" sz="1400">
              <a:latin typeface="Arial"/>
              <a:cs typeface="Arial"/>
            </a:endParaRPr>
          </a:p>
          <a:p>
            <a:pPr marL="342900" indent="-342900">
              <a:buAutoNum type="arabicPeriod"/>
            </a:pPr>
            <a:r>
              <a:rPr lang="en-US" sz="1400">
                <a:latin typeface="Arial"/>
                <a:ea typeface="+mn-lt"/>
                <a:cs typeface="+mn-lt"/>
              </a:rPr>
              <a:t>Add the kidney beans, peas and sweetcorn to the bowl. Stir in the chipotle paste or </a:t>
            </a:r>
            <a:r>
              <a:rPr lang="en-US" sz="1400" err="1">
                <a:latin typeface="Arial"/>
                <a:ea typeface="+mn-lt"/>
                <a:cs typeface="+mn-lt"/>
              </a:rPr>
              <a:t>chilli</a:t>
            </a:r>
            <a:r>
              <a:rPr lang="en-US" sz="1400">
                <a:latin typeface="Arial"/>
                <a:ea typeface="+mn-lt"/>
                <a:cs typeface="+mn-lt"/>
              </a:rPr>
              <a:t> powder.</a:t>
            </a:r>
            <a:endParaRPr lang="en-US" sz="1400">
              <a:latin typeface="Arial"/>
              <a:cs typeface="Arial"/>
            </a:endParaRPr>
          </a:p>
          <a:p>
            <a:pPr marL="342900" indent="-342900">
              <a:buAutoNum type="arabicPeriod"/>
            </a:pPr>
            <a:r>
              <a:rPr lang="en-US" sz="1400">
                <a:latin typeface="Arial"/>
                <a:ea typeface="+mn-lt"/>
                <a:cs typeface="+mn-lt"/>
              </a:rPr>
              <a:t>Crack the egg into a jug and mix well with a fork.</a:t>
            </a:r>
            <a:endParaRPr lang="en-US" sz="1400">
              <a:latin typeface="Arial"/>
              <a:cs typeface="Arial"/>
            </a:endParaRPr>
          </a:p>
          <a:p>
            <a:pPr marL="342900" indent="-342900">
              <a:buAutoNum type="arabicPeriod"/>
            </a:pPr>
            <a:r>
              <a:rPr lang="en-US" sz="1400">
                <a:latin typeface="Arial"/>
                <a:ea typeface="+mn-lt"/>
                <a:cs typeface="+mn-lt"/>
              </a:rPr>
              <a:t>Cut the wraps in half and brush the edges of each half with the beaten egg. </a:t>
            </a:r>
            <a:endParaRPr lang="en-US" sz="1400">
              <a:latin typeface="Arial"/>
              <a:cs typeface="Arial"/>
            </a:endParaRPr>
          </a:p>
          <a:p>
            <a:pPr marL="342900" indent="-342900">
              <a:buAutoNum type="arabicPeriod"/>
            </a:pPr>
            <a:r>
              <a:rPr lang="en-US" sz="1400">
                <a:latin typeface="Arial"/>
                <a:ea typeface="+mn-lt"/>
                <a:cs typeface="+mn-lt"/>
              </a:rPr>
              <a:t>Leave for 30 seconds and then fold into a cone shape sealing the edges carefully.</a:t>
            </a:r>
            <a:endParaRPr lang="en-US" sz="1400">
              <a:latin typeface="Arial"/>
              <a:cs typeface="Arial"/>
            </a:endParaRPr>
          </a:p>
          <a:p>
            <a:pPr marL="342900" indent="-342900">
              <a:buAutoNum type="arabicPeriod"/>
            </a:pPr>
            <a:r>
              <a:rPr lang="en-US" sz="1400">
                <a:latin typeface="Arial"/>
                <a:ea typeface="+mn-lt"/>
                <a:cs typeface="+mn-lt"/>
              </a:rPr>
              <a:t>Fill each cone 2/3rds full with mixture.  Do not overfill otherwise they will be difficult to seal.</a:t>
            </a:r>
            <a:endParaRPr lang="en-US" sz="1400">
              <a:latin typeface="Arial"/>
              <a:cs typeface="Arial"/>
            </a:endParaRPr>
          </a:p>
          <a:p>
            <a:pPr marL="342900" indent="-342900">
              <a:buAutoNum type="arabicPeriod"/>
            </a:pPr>
            <a:r>
              <a:rPr lang="en-US" sz="1400">
                <a:latin typeface="Arial"/>
                <a:ea typeface="+mn-lt"/>
                <a:cs typeface="+mn-lt"/>
              </a:rPr>
              <a:t>Brush the inside edges  with egg. Leave for 30 seconds and then seal by pressing the edges together firmly.</a:t>
            </a:r>
            <a:endParaRPr lang="en-US" sz="1400">
              <a:latin typeface="Arial"/>
              <a:cs typeface="Arial"/>
            </a:endParaRPr>
          </a:p>
          <a:p>
            <a:pPr marL="342900" indent="-342900">
              <a:buAutoNum type="arabicPeriod"/>
            </a:pPr>
            <a:r>
              <a:rPr lang="en-US" sz="1400">
                <a:latin typeface="Arial"/>
                <a:ea typeface="+mn-lt"/>
                <a:cs typeface="+mn-lt"/>
              </a:rPr>
              <a:t>Place the pockets on the baking tray and brush with egg. </a:t>
            </a:r>
            <a:endParaRPr lang="en-US" sz="1400">
              <a:latin typeface="Arial"/>
              <a:ea typeface="+mn-lt"/>
              <a:cs typeface="Arial"/>
            </a:endParaRPr>
          </a:p>
          <a:p>
            <a:pPr marL="342900" indent="-342900">
              <a:buAutoNum type="arabicPeriod"/>
            </a:pPr>
            <a:r>
              <a:rPr lang="en-US" sz="1400">
                <a:latin typeface="Arial"/>
                <a:ea typeface="+mn-lt"/>
                <a:cs typeface="+mn-lt"/>
              </a:rPr>
              <a:t>Bake in the oven for 10 minutes until golden.</a:t>
            </a:r>
            <a:endParaRPr lang="en-US" sz="1400">
              <a:latin typeface="Arial"/>
              <a:cs typeface="Arial"/>
            </a:endParaRPr>
          </a:p>
          <a:p>
            <a:pPr marL="0" indent="0">
              <a:buNone/>
            </a:pPr>
            <a:endParaRPr lang="en-US" sz="1400">
              <a:latin typeface="Arial"/>
              <a:ea typeface="Calibri"/>
              <a:cs typeface="Calibri"/>
            </a:endParaRPr>
          </a:p>
          <a:p>
            <a:pPr indent="0">
              <a:buNone/>
            </a:pPr>
            <a:br>
              <a:rPr lang="en-US" sz="1400"/>
            </a:br>
            <a:endParaRPr lang="en-US" sz="1400">
              <a:latin typeface="Arial"/>
              <a:cs typeface="Arial"/>
            </a:endParaRPr>
          </a:p>
          <a:p>
            <a:pPr marL="0" lvl="0" indent="0">
              <a:lnSpc>
                <a:spcPct val="100000"/>
              </a:lnSpc>
              <a:buNone/>
            </a:pPr>
            <a:endParaRPr lang="en-US" sz="1400" b="1">
              <a:latin typeface="Arial"/>
              <a:cs typeface="Arial"/>
            </a:endParaRPr>
          </a:p>
          <a:p>
            <a:pPr marL="0" indent="0">
              <a:buNone/>
            </a:pPr>
            <a:endParaRPr lang="en-GB" sz="1400">
              <a:latin typeface="Arial"/>
              <a:cs typeface="Arial"/>
            </a:endParaRPr>
          </a:p>
          <a:p>
            <a:pPr marL="457200" indent="-457200">
              <a:buFont typeface="Arial"/>
              <a:buAutoNum type="arabicPeriod"/>
            </a:pPr>
            <a:endParaRPr lang="en-US" sz="1400">
              <a:latin typeface="Arial"/>
              <a:cs typeface="Calibri" panose="020F0502020204030204"/>
            </a:endParaRPr>
          </a:p>
        </p:txBody>
      </p:sp>
      <p:sp>
        <p:nvSpPr>
          <p:cNvPr id="3" name="TextBox 2"/>
          <p:cNvSpPr txBox="1"/>
          <p:nvPr/>
        </p:nvSpPr>
        <p:spPr>
          <a:xfrm>
            <a:off x="639884" y="1903809"/>
            <a:ext cx="3454136" cy="3108543"/>
          </a:xfrm>
          <a:prstGeom prst="rect">
            <a:avLst/>
          </a:prstGeom>
          <a:noFill/>
          <a:ln w="25400">
            <a:solidFill>
              <a:srgbClr val="C33D86"/>
            </a:solidFill>
          </a:ln>
        </p:spPr>
        <p:txBody>
          <a:bodyPr wrap="square" lIns="91440" tIns="45720" rIns="91440" bIns="45720" rtlCol="0" anchor="t">
            <a:spAutoFit/>
          </a:bodyPr>
          <a:lstStyle/>
          <a:p>
            <a:r>
              <a:rPr lang="en-US" sz="1400" b="1">
                <a:latin typeface="Arial"/>
                <a:cs typeface="Arial"/>
              </a:rPr>
              <a:t>Ingredients</a:t>
            </a:r>
          </a:p>
          <a:p>
            <a:r>
              <a:rPr lang="en-US" sz="1400">
                <a:latin typeface="Arial"/>
                <a:ea typeface="+mn-lt"/>
                <a:cs typeface="+mn-lt"/>
              </a:rPr>
              <a:t>1 spring onion </a:t>
            </a:r>
            <a:endParaRPr lang="en-US" sz="1400">
              <a:latin typeface="Arial"/>
              <a:cs typeface="Arial"/>
            </a:endParaRPr>
          </a:p>
          <a:p>
            <a:r>
              <a:rPr lang="en-US" sz="1400">
                <a:latin typeface="Arial"/>
                <a:ea typeface="+mn-lt"/>
                <a:cs typeface="+mn-lt"/>
              </a:rPr>
              <a:t>½ red, yellow or green pepper </a:t>
            </a:r>
            <a:endParaRPr lang="en-US" sz="1400">
              <a:latin typeface="Arial"/>
              <a:cs typeface="Arial"/>
            </a:endParaRPr>
          </a:p>
          <a:p>
            <a:r>
              <a:rPr lang="en-US" sz="1400">
                <a:latin typeface="Arial"/>
                <a:ea typeface="+mn-lt"/>
                <a:cs typeface="+mn-lt"/>
              </a:rPr>
              <a:t>25g cooked chicken or tofu (optional) </a:t>
            </a:r>
            <a:endParaRPr lang="en-US" sz="1400">
              <a:latin typeface="Arial"/>
              <a:cs typeface="Arial"/>
            </a:endParaRPr>
          </a:p>
          <a:p>
            <a:r>
              <a:rPr lang="en-US" sz="1400">
                <a:latin typeface="Arial"/>
                <a:ea typeface="+mn-lt"/>
                <a:cs typeface="+mn-lt"/>
              </a:rPr>
              <a:t>20g reduced fat Cheddar cheese  </a:t>
            </a:r>
            <a:endParaRPr lang="en-US" sz="1400">
              <a:latin typeface="Arial"/>
              <a:cs typeface="Arial"/>
            </a:endParaRPr>
          </a:p>
          <a:p>
            <a:r>
              <a:rPr lang="en-US" sz="1400">
                <a:latin typeface="Arial"/>
                <a:ea typeface="+mn-lt"/>
                <a:cs typeface="+mn-lt"/>
              </a:rPr>
              <a:t>50g canned kidney beans, drained and rinsed </a:t>
            </a:r>
            <a:endParaRPr lang="en-US" sz="1400">
              <a:latin typeface="Arial"/>
              <a:cs typeface="Arial"/>
            </a:endParaRPr>
          </a:p>
          <a:p>
            <a:r>
              <a:rPr lang="en-US" sz="1400">
                <a:latin typeface="Arial"/>
                <a:ea typeface="+mn-lt"/>
                <a:cs typeface="+mn-lt"/>
              </a:rPr>
              <a:t>25g frozen peas </a:t>
            </a:r>
            <a:endParaRPr lang="en-US" sz="1400">
              <a:latin typeface="Arial"/>
              <a:cs typeface="Arial"/>
            </a:endParaRPr>
          </a:p>
          <a:p>
            <a:r>
              <a:rPr lang="en-US" sz="1400">
                <a:latin typeface="Arial"/>
                <a:ea typeface="+mn-lt"/>
                <a:cs typeface="+mn-lt"/>
              </a:rPr>
              <a:t>25g canned or frozen sweetcorn </a:t>
            </a:r>
            <a:endParaRPr lang="en-US" sz="1400">
              <a:latin typeface="Arial"/>
              <a:cs typeface="Arial"/>
            </a:endParaRPr>
          </a:p>
          <a:p>
            <a:r>
              <a:rPr lang="en-US" sz="1400">
                <a:latin typeface="Arial"/>
                <a:ea typeface="+mn-lt"/>
                <a:cs typeface="+mn-lt"/>
              </a:rPr>
              <a:t>½ x 5ml spoon chipotle paste or 1 x 5ml spoon mild </a:t>
            </a:r>
            <a:r>
              <a:rPr lang="en-US" sz="1400" err="1">
                <a:latin typeface="Arial"/>
                <a:ea typeface="+mn-lt"/>
                <a:cs typeface="+mn-lt"/>
              </a:rPr>
              <a:t>chilli</a:t>
            </a:r>
            <a:r>
              <a:rPr lang="en-US" sz="1400">
                <a:latin typeface="Arial"/>
                <a:ea typeface="+mn-lt"/>
                <a:cs typeface="+mn-lt"/>
              </a:rPr>
              <a:t> powder </a:t>
            </a:r>
            <a:endParaRPr lang="en-US" sz="1400">
              <a:latin typeface="Arial"/>
              <a:cs typeface="Arial"/>
            </a:endParaRPr>
          </a:p>
          <a:p>
            <a:r>
              <a:rPr lang="en-US" sz="1400">
                <a:latin typeface="Arial"/>
                <a:ea typeface="+mn-lt"/>
                <a:cs typeface="+mn-lt"/>
              </a:rPr>
              <a:t>1 egg or 1 x 15ml spoon milk </a:t>
            </a:r>
            <a:endParaRPr lang="en-US" sz="1400">
              <a:latin typeface="Arial"/>
              <a:cs typeface="Arial"/>
            </a:endParaRPr>
          </a:p>
          <a:p>
            <a:r>
              <a:rPr lang="en-US" sz="1400">
                <a:latin typeface="Arial"/>
                <a:ea typeface="+mn-lt"/>
                <a:cs typeface="+mn-lt"/>
              </a:rPr>
              <a:t>2 large tortilla wraps or 4 mini wraps </a:t>
            </a:r>
            <a:endParaRPr lang="en-US" sz="1400">
              <a:latin typeface="Arial"/>
              <a:cs typeface="Arial"/>
            </a:endParaRPr>
          </a:p>
          <a:p>
            <a:endParaRPr lang="en-US" sz="1400">
              <a:latin typeface="Calibri"/>
              <a:ea typeface="Calibri"/>
              <a:cs typeface="Calibri"/>
            </a:endParaRPr>
          </a:p>
        </p:txBody>
      </p:sp>
    </p:spTree>
    <p:extLst>
      <p:ext uri="{BB962C8B-B14F-4D97-AF65-F5344CB8AC3E}">
        <p14:creationId xmlns:p14="http://schemas.microsoft.com/office/powerpoint/2010/main" val="3725124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C11CA-3979-23A0-C8D2-75B7654A971E}"/>
              </a:ext>
            </a:extLst>
          </p:cNvPr>
          <p:cNvSpPr>
            <a:spLocks noGrp="1"/>
          </p:cNvSpPr>
          <p:nvPr>
            <p:ph type="ctrTitle"/>
          </p:nvPr>
        </p:nvSpPr>
        <p:spPr/>
        <p:txBody>
          <a:bodyPr/>
          <a:lstStyle/>
          <a:p>
            <a:r>
              <a:rPr lang="en-GB"/>
              <a:t>Session aims</a:t>
            </a:r>
          </a:p>
        </p:txBody>
      </p:sp>
      <p:sp>
        <p:nvSpPr>
          <p:cNvPr id="3" name="Subtitle 2">
            <a:extLst>
              <a:ext uri="{FF2B5EF4-FFF2-40B4-BE49-F238E27FC236}">
                <a16:creationId xmlns:a16="http://schemas.microsoft.com/office/drawing/2014/main" id="{EC7BA3DC-C932-82CA-DDDD-27B6E3B6B1F4}"/>
              </a:ext>
            </a:extLst>
          </p:cNvPr>
          <p:cNvSpPr>
            <a:spLocks noGrp="1"/>
          </p:cNvSpPr>
          <p:nvPr>
            <p:ph type="subTitle" idx="1"/>
          </p:nvPr>
        </p:nvSpPr>
        <p:spPr>
          <a:xfrm>
            <a:off x="1169274" y="2283798"/>
            <a:ext cx="6722869" cy="3600000"/>
          </a:xfrm>
        </p:spPr>
        <p:txBody>
          <a:bodyPr/>
          <a:lstStyle/>
          <a:p>
            <a:r>
              <a:rPr lang="en-US" sz="2000" b="0" i="0" dirty="0">
                <a:effectLst/>
                <a:latin typeface="Arial"/>
                <a:cs typeface="Arial"/>
              </a:rPr>
              <a:t>Hear top tips to save you, your pupils and their families money when planning what to eat, shopping and cooking.</a:t>
            </a:r>
          </a:p>
          <a:p>
            <a:pPr>
              <a:buFont typeface="Arial" panose="020B0604020202020204" pitchFamily="34" charset="0"/>
              <a:buChar char="•"/>
            </a:pPr>
            <a:r>
              <a:rPr lang="en-US" sz="2000" b="0" i="0" dirty="0">
                <a:effectLst/>
                <a:latin typeface="Arial"/>
                <a:cs typeface="Arial"/>
              </a:rPr>
              <a:t>Make three recipes, with different learning intents, a range of practical food skills and different cooking methods/equipment used.</a:t>
            </a:r>
            <a:r>
              <a:rPr lang="en-US" sz="2000" dirty="0">
                <a:latin typeface="Arial"/>
                <a:cs typeface="Arial"/>
              </a:rPr>
              <a:t> </a:t>
            </a:r>
          </a:p>
          <a:p>
            <a:pPr>
              <a:buFont typeface="Arial" panose="020B0604020202020204" pitchFamily="34" charset="0"/>
              <a:buChar char="•"/>
            </a:pPr>
            <a:r>
              <a:rPr lang="en-US" sz="2000" b="0" i="0" dirty="0">
                <a:effectLst/>
                <a:latin typeface="Arial"/>
                <a:cs typeface="Arial"/>
              </a:rPr>
              <a:t>Through the recipes</a:t>
            </a:r>
            <a:r>
              <a:rPr lang="en-US" sz="2000" dirty="0">
                <a:latin typeface="Arial"/>
                <a:cs typeface="Arial"/>
              </a:rPr>
              <a:t> and</a:t>
            </a:r>
            <a:r>
              <a:rPr lang="en-US" sz="2000" b="0" i="0" dirty="0">
                <a:effectLst/>
                <a:latin typeface="Arial"/>
                <a:cs typeface="Arial"/>
              </a:rPr>
              <a:t> ingredients, pupil progression and how to plan and manage practical activities in the classroom will also be covered. </a:t>
            </a:r>
            <a:endParaRPr lang="en-US" sz="2000" b="0" i="0">
              <a:effectLst/>
              <a:latin typeface="Arial"/>
              <a:cs typeface="Arial"/>
            </a:endParaRPr>
          </a:p>
          <a:p>
            <a:pPr algn="l">
              <a:buFont typeface="Arial" panose="020B0604020202020204" pitchFamily="34" charset="0"/>
              <a:buChar char="•"/>
            </a:pPr>
            <a:r>
              <a:rPr lang="en-US" sz="2000" b="0" i="0">
                <a:effectLst/>
                <a:latin typeface="Arial"/>
                <a:cs typeface="Arial"/>
              </a:rPr>
              <a:t>Have an opportunity to share what you are doing and learn from other teachers.</a:t>
            </a:r>
          </a:p>
          <a:p>
            <a:pPr algn="l">
              <a:buFont typeface="Arial" panose="020B0604020202020204" pitchFamily="34" charset="0"/>
              <a:buChar char="•"/>
            </a:pPr>
            <a:r>
              <a:rPr lang="en-US" sz="2000" b="0" i="0">
                <a:effectLst/>
                <a:latin typeface="Arial"/>
                <a:cs typeface="Arial"/>
              </a:rPr>
              <a:t>Highlight support resources from </a:t>
            </a:r>
            <a:r>
              <a:rPr lang="en-US" sz="2000" b="0" i="1">
                <a:effectLst/>
                <a:latin typeface="Arial"/>
                <a:cs typeface="Arial"/>
              </a:rPr>
              <a:t>Food – a fact of life</a:t>
            </a:r>
            <a:r>
              <a:rPr lang="en-US" sz="2000" b="0" i="0">
                <a:effectLst/>
                <a:latin typeface="Arial"/>
                <a:cs typeface="Arial"/>
              </a:rPr>
              <a:t>.</a:t>
            </a:r>
          </a:p>
          <a:p>
            <a:endParaRPr lang="en-GB"/>
          </a:p>
        </p:txBody>
      </p:sp>
      <p:sp>
        <p:nvSpPr>
          <p:cNvPr id="4" name="TextBox 3">
            <a:extLst>
              <a:ext uri="{FF2B5EF4-FFF2-40B4-BE49-F238E27FC236}">
                <a16:creationId xmlns:a16="http://schemas.microsoft.com/office/drawing/2014/main" id="{65DB5EED-502C-7AF9-9078-E6990A964BEC}"/>
              </a:ext>
            </a:extLst>
          </p:cNvPr>
          <p:cNvSpPr txBox="1"/>
          <p:nvPr/>
        </p:nvSpPr>
        <p:spPr>
          <a:xfrm>
            <a:off x="8536282" y="1649526"/>
            <a:ext cx="3145568" cy="1200329"/>
          </a:xfrm>
          <a:prstGeom prst="rect">
            <a:avLst/>
          </a:prstGeom>
          <a:noFill/>
          <a:ln w="25400">
            <a:solidFill>
              <a:srgbClr val="C33D86"/>
            </a:solidFill>
          </a:ln>
        </p:spPr>
        <p:txBody>
          <a:bodyPr wrap="square" lIns="91440" tIns="45720" rIns="91440" bIns="45720" rtlCol="0" anchor="t">
            <a:spAutoFit/>
          </a:bodyPr>
          <a:lstStyle/>
          <a:p>
            <a:r>
              <a:rPr lang="en-GB">
                <a:latin typeface="Arial"/>
                <a:cs typeface="Arial"/>
              </a:rPr>
              <a:t>Make a plan!</a:t>
            </a:r>
          </a:p>
          <a:p>
            <a:endParaRPr lang="en-GB">
              <a:latin typeface="Arial"/>
              <a:cs typeface="Arial"/>
            </a:endParaRPr>
          </a:p>
          <a:p>
            <a:r>
              <a:rPr lang="en-GB">
                <a:latin typeface="Arial"/>
                <a:cs typeface="Arial"/>
              </a:rPr>
              <a:t>Fill out the action plan during the session.</a:t>
            </a:r>
          </a:p>
        </p:txBody>
      </p:sp>
      <p:pic>
        <p:nvPicPr>
          <p:cNvPr id="6" name="Picture 5">
            <a:extLst>
              <a:ext uri="{FF2B5EF4-FFF2-40B4-BE49-F238E27FC236}">
                <a16:creationId xmlns:a16="http://schemas.microsoft.com/office/drawing/2014/main" id="{4083FAC2-069D-B1E0-4F94-B88242AAB9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19047" y="3048001"/>
            <a:ext cx="2180038" cy="3129712"/>
          </a:xfrm>
          <a:prstGeom prst="rect">
            <a:avLst/>
          </a:prstGeom>
          <a:ln w="25400">
            <a:solidFill>
              <a:srgbClr val="C33D86"/>
            </a:solidFill>
          </a:ln>
        </p:spPr>
      </p:pic>
    </p:spTree>
    <p:extLst>
      <p:ext uri="{BB962C8B-B14F-4D97-AF65-F5344CB8AC3E}">
        <p14:creationId xmlns:p14="http://schemas.microsoft.com/office/powerpoint/2010/main" val="3400549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889" y="1241487"/>
            <a:ext cx="9720000" cy="720000"/>
          </a:xfrm>
        </p:spPr>
        <p:txBody>
          <a:bodyPr/>
          <a:lstStyle/>
          <a:p>
            <a:r>
              <a:rPr lang="en-US">
                <a:latin typeface="Arial"/>
                <a:cs typeface="Arial"/>
              </a:rPr>
              <a:t>Quick salsa</a:t>
            </a:r>
            <a:endParaRPr lang="en-GB"/>
          </a:p>
        </p:txBody>
      </p:sp>
      <p:sp>
        <p:nvSpPr>
          <p:cNvPr id="5" name="Text Placeholder 2"/>
          <p:cNvSpPr txBox="1">
            <a:spLocks/>
          </p:cNvSpPr>
          <p:nvPr/>
        </p:nvSpPr>
        <p:spPr>
          <a:xfrm>
            <a:off x="4246420" y="1903809"/>
            <a:ext cx="7512943" cy="4576663"/>
          </a:xfrm>
          <a:prstGeom prst="rect">
            <a:avLst/>
          </a:prstGeom>
          <a:ln w="25400">
            <a:solidFill>
              <a:srgbClr val="C33D86"/>
            </a:solid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2000" b="1" dirty="0">
                <a:latin typeface="Arial"/>
                <a:cs typeface="Arial"/>
              </a:rPr>
              <a:t>Method</a:t>
            </a:r>
          </a:p>
          <a:p>
            <a:pPr marL="342900" indent="-342900">
              <a:buAutoNum type="arabicPeriod"/>
            </a:pPr>
            <a:r>
              <a:rPr lang="en-US" sz="2000" dirty="0">
                <a:latin typeface="Arial"/>
                <a:ea typeface="+mn-lt"/>
                <a:cs typeface="+mn-lt"/>
              </a:rPr>
              <a:t>While the pockets are baking, prepare the salsa ingredients: </a:t>
            </a:r>
            <a:endParaRPr lang="en-US" sz="2000" dirty="0">
              <a:latin typeface="Arial"/>
              <a:ea typeface="+mn-lt"/>
              <a:cs typeface="Arial"/>
            </a:endParaRPr>
          </a:p>
          <a:p>
            <a:pPr marL="514350" indent="-57150"/>
            <a:r>
              <a:rPr lang="en-US" sz="2000" dirty="0">
                <a:latin typeface="Arial"/>
                <a:ea typeface="+mn-lt"/>
                <a:cs typeface="+mn-lt"/>
              </a:rPr>
              <a:t>  dice the tomato;</a:t>
            </a:r>
            <a:endParaRPr lang="en-US" sz="2000" dirty="0">
              <a:latin typeface="Arial"/>
              <a:ea typeface="+mn-lt"/>
              <a:cs typeface="Arial"/>
            </a:endParaRPr>
          </a:p>
          <a:p>
            <a:pPr marL="514350" indent="-57150"/>
            <a:r>
              <a:rPr lang="en-US" sz="2000" dirty="0">
                <a:latin typeface="Arial"/>
                <a:ea typeface="+mn-lt"/>
                <a:cs typeface="+mn-lt"/>
              </a:rPr>
              <a:t>  slice or snip the spring onion;</a:t>
            </a:r>
            <a:endParaRPr lang="en-US" sz="2000" dirty="0">
              <a:latin typeface="Arial"/>
              <a:ea typeface="+mn-lt"/>
              <a:cs typeface="Arial"/>
            </a:endParaRPr>
          </a:p>
          <a:p>
            <a:pPr marL="514350" indent="-57150"/>
            <a:r>
              <a:rPr lang="en-US" sz="2000" dirty="0">
                <a:latin typeface="Arial"/>
                <a:ea typeface="+mn-lt"/>
                <a:cs typeface="+mn-lt"/>
              </a:rPr>
              <a:t>  finely dice the fresh </a:t>
            </a:r>
            <a:r>
              <a:rPr lang="en-US" sz="2000" dirty="0" err="1">
                <a:latin typeface="Arial"/>
                <a:ea typeface="+mn-lt"/>
                <a:cs typeface="+mn-lt"/>
              </a:rPr>
              <a:t>chilli</a:t>
            </a:r>
            <a:r>
              <a:rPr lang="en-US" sz="2000" dirty="0">
                <a:latin typeface="Arial"/>
                <a:ea typeface="+mn-lt"/>
                <a:cs typeface="+mn-lt"/>
              </a:rPr>
              <a:t>;</a:t>
            </a:r>
            <a:endParaRPr lang="en-US" sz="2000" dirty="0">
              <a:latin typeface="Arial"/>
              <a:ea typeface="+mn-lt"/>
              <a:cs typeface="Arial"/>
            </a:endParaRPr>
          </a:p>
          <a:p>
            <a:pPr marL="514350" indent="-57150"/>
            <a:r>
              <a:rPr lang="en-US" sz="2000" dirty="0">
                <a:latin typeface="Arial"/>
                <a:ea typeface="+mn-lt"/>
                <a:cs typeface="+mn-lt"/>
              </a:rPr>
              <a:t>  squeeze the lime, if using a fresh lime;</a:t>
            </a:r>
            <a:endParaRPr lang="en-US" sz="2000" dirty="0">
              <a:latin typeface="Arial"/>
              <a:cs typeface="Arial"/>
            </a:endParaRPr>
          </a:p>
          <a:p>
            <a:pPr marL="400050" indent="-400050">
              <a:buNone/>
            </a:pPr>
            <a:r>
              <a:rPr lang="en-US" sz="2000" dirty="0">
                <a:latin typeface="Arial"/>
                <a:ea typeface="+mn-lt"/>
                <a:cs typeface="+mn-lt"/>
              </a:rPr>
              <a:t>2.   Place all the ingredients in a small mixing bowl, add 1 x 5ml spoon of lime juice and mix well.         </a:t>
            </a:r>
          </a:p>
          <a:p>
            <a:pPr marL="0" indent="0">
              <a:buNone/>
            </a:pPr>
            <a:r>
              <a:rPr lang="en-US" sz="2000" dirty="0">
                <a:latin typeface="Arial"/>
                <a:ea typeface="+mn-lt"/>
                <a:cs typeface="+mn-lt"/>
              </a:rPr>
              <a:t>     </a:t>
            </a:r>
            <a:endParaRPr lang="en-US" sz="2000" dirty="0">
              <a:latin typeface="Calibri" panose="020F0502020204030204"/>
              <a:ea typeface="Calibri"/>
              <a:cs typeface="Calibri"/>
            </a:endParaRPr>
          </a:p>
          <a:p>
            <a:pPr indent="0">
              <a:buNone/>
            </a:pPr>
            <a:br>
              <a:rPr lang="en-US" sz="1800"/>
            </a:br>
            <a:endParaRPr lang="en-US" sz="1800">
              <a:latin typeface="Arial"/>
              <a:cs typeface="Arial"/>
            </a:endParaRPr>
          </a:p>
          <a:p>
            <a:pPr marL="0" lvl="0" indent="0">
              <a:lnSpc>
                <a:spcPct val="100000"/>
              </a:lnSpc>
              <a:buNone/>
            </a:pPr>
            <a:endParaRPr lang="en-US" sz="1800" b="1">
              <a:latin typeface="Arial"/>
              <a:cs typeface="Arial"/>
            </a:endParaRPr>
          </a:p>
          <a:p>
            <a:pPr marL="0" indent="0">
              <a:buNone/>
            </a:pPr>
            <a:endParaRPr lang="en-GB" sz="1800">
              <a:latin typeface="Arial"/>
              <a:cs typeface="Arial"/>
            </a:endParaRPr>
          </a:p>
          <a:p>
            <a:pPr marL="457200" indent="-457200">
              <a:buFont typeface="Arial"/>
              <a:buAutoNum type="arabicPeriod"/>
            </a:pPr>
            <a:endParaRPr lang="en-US" sz="1800">
              <a:latin typeface="Arial"/>
              <a:cs typeface="Calibri" panose="020F0502020204030204"/>
            </a:endParaRPr>
          </a:p>
        </p:txBody>
      </p:sp>
      <p:sp>
        <p:nvSpPr>
          <p:cNvPr id="3" name="TextBox 2"/>
          <p:cNvSpPr txBox="1"/>
          <p:nvPr/>
        </p:nvSpPr>
        <p:spPr>
          <a:xfrm>
            <a:off x="639884" y="1903809"/>
            <a:ext cx="3454136" cy="2585323"/>
          </a:xfrm>
          <a:prstGeom prst="rect">
            <a:avLst/>
          </a:prstGeom>
          <a:noFill/>
          <a:ln w="25400">
            <a:solidFill>
              <a:srgbClr val="C33D86"/>
            </a:solidFill>
          </a:ln>
        </p:spPr>
        <p:txBody>
          <a:bodyPr wrap="square" lIns="91440" tIns="45720" rIns="91440" bIns="45720" rtlCol="0" anchor="t">
            <a:spAutoFit/>
          </a:bodyPr>
          <a:lstStyle/>
          <a:p>
            <a:r>
              <a:rPr lang="en-US" b="1">
                <a:latin typeface="Arial"/>
                <a:cs typeface="Arial"/>
              </a:rPr>
              <a:t>Ingredients</a:t>
            </a:r>
          </a:p>
          <a:p>
            <a:r>
              <a:rPr lang="en-US">
                <a:latin typeface="Arial"/>
                <a:ea typeface="+mn-lt"/>
                <a:cs typeface="+mn-lt"/>
              </a:rPr>
              <a:t>1 tomato </a:t>
            </a:r>
            <a:endParaRPr lang="en-US">
              <a:latin typeface="Arial"/>
              <a:cs typeface="Arial"/>
            </a:endParaRPr>
          </a:p>
          <a:p>
            <a:r>
              <a:rPr lang="en-US">
                <a:latin typeface="Arial"/>
                <a:ea typeface="+mn-lt"/>
                <a:cs typeface="+mn-lt"/>
              </a:rPr>
              <a:t>1 spring onion </a:t>
            </a:r>
            <a:endParaRPr lang="en-US">
              <a:latin typeface="Arial"/>
              <a:cs typeface="Arial"/>
            </a:endParaRPr>
          </a:p>
          <a:p>
            <a:r>
              <a:rPr lang="en-US">
                <a:latin typeface="Arial"/>
                <a:ea typeface="+mn-lt"/>
                <a:cs typeface="+mn-lt"/>
              </a:rPr>
              <a:t>1 x 5ml spoon lime juice (freshly squeezed or from a bottle) </a:t>
            </a:r>
            <a:endParaRPr lang="en-US">
              <a:latin typeface="Arial"/>
              <a:cs typeface="Arial"/>
            </a:endParaRPr>
          </a:p>
          <a:p>
            <a:r>
              <a:rPr lang="en-US">
                <a:latin typeface="Arial"/>
                <a:ea typeface="+mn-lt"/>
                <a:cs typeface="+mn-lt"/>
              </a:rPr>
              <a:t>¼ fresh </a:t>
            </a:r>
            <a:r>
              <a:rPr lang="en-US" err="1">
                <a:latin typeface="Arial"/>
                <a:ea typeface="+mn-lt"/>
                <a:cs typeface="+mn-lt"/>
              </a:rPr>
              <a:t>chilli</a:t>
            </a:r>
            <a:r>
              <a:rPr lang="en-US">
                <a:latin typeface="Arial"/>
                <a:ea typeface="+mn-lt"/>
                <a:cs typeface="+mn-lt"/>
              </a:rPr>
              <a:t> or 1 x ¼ 5ml spoon </a:t>
            </a:r>
            <a:r>
              <a:rPr lang="en-US" err="1">
                <a:latin typeface="Arial"/>
                <a:ea typeface="+mn-lt"/>
                <a:cs typeface="+mn-lt"/>
              </a:rPr>
              <a:t>chilli</a:t>
            </a:r>
            <a:r>
              <a:rPr lang="en-US">
                <a:latin typeface="Arial"/>
                <a:ea typeface="+mn-lt"/>
                <a:cs typeface="+mn-lt"/>
              </a:rPr>
              <a:t> flakes </a:t>
            </a:r>
            <a:endParaRPr lang="en-US">
              <a:latin typeface="Arial"/>
              <a:cs typeface="Arial"/>
            </a:endParaRPr>
          </a:p>
          <a:p>
            <a:endParaRPr lang="en-US">
              <a:latin typeface="Arial"/>
              <a:ea typeface="Calibri"/>
              <a:cs typeface="Calibri"/>
            </a:endParaRPr>
          </a:p>
          <a:p>
            <a:endParaRPr lang="en-US">
              <a:latin typeface="Arial"/>
              <a:ea typeface="Calibri"/>
              <a:cs typeface="Calibri"/>
            </a:endParaRPr>
          </a:p>
        </p:txBody>
      </p:sp>
    </p:spTree>
    <p:extLst>
      <p:ext uri="{BB962C8B-B14F-4D97-AF65-F5344CB8AC3E}">
        <p14:creationId xmlns:p14="http://schemas.microsoft.com/office/powerpoint/2010/main" val="2929696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6274" y="1348276"/>
            <a:ext cx="9720000" cy="720000"/>
          </a:xfrm>
        </p:spPr>
        <p:txBody>
          <a:bodyPr/>
          <a:lstStyle/>
          <a:p>
            <a:r>
              <a:rPr lang="en-US"/>
              <a:t>Mexican pockets</a:t>
            </a:r>
            <a:endParaRPr lang="en-GB"/>
          </a:p>
        </p:txBody>
      </p:sp>
      <p:graphicFrame>
        <p:nvGraphicFramePr>
          <p:cNvPr id="7" name="Table 6"/>
          <p:cNvGraphicFramePr>
            <a:graphicFrameLocks noGrp="1"/>
          </p:cNvGraphicFramePr>
          <p:nvPr/>
        </p:nvGraphicFramePr>
        <p:xfrm>
          <a:off x="765011" y="2068870"/>
          <a:ext cx="10977807" cy="4481017"/>
        </p:xfrm>
        <a:graphic>
          <a:graphicData uri="http://schemas.openxmlformats.org/drawingml/2006/table">
            <a:tbl>
              <a:tblPr firstRow="1" bandRow="1">
                <a:tableStyleId>{5C22544A-7EE6-4342-B048-85BDC9FD1C3A}</a:tableStyleId>
              </a:tblPr>
              <a:tblGrid>
                <a:gridCol w="3659269">
                  <a:extLst>
                    <a:ext uri="{9D8B030D-6E8A-4147-A177-3AD203B41FA5}">
                      <a16:colId xmlns:a16="http://schemas.microsoft.com/office/drawing/2014/main" val="3987826760"/>
                    </a:ext>
                  </a:extLst>
                </a:gridCol>
                <a:gridCol w="3659269">
                  <a:extLst>
                    <a:ext uri="{9D8B030D-6E8A-4147-A177-3AD203B41FA5}">
                      <a16:colId xmlns:a16="http://schemas.microsoft.com/office/drawing/2014/main" val="1855280855"/>
                    </a:ext>
                  </a:extLst>
                </a:gridCol>
                <a:gridCol w="3659269">
                  <a:extLst>
                    <a:ext uri="{9D8B030D-6E8A-4147-A177-3AD203B41FA5}">
                      <a16:colId xmlns:a16="http://schemas.microsoft.com/office/drawing/2014/main" val="3355334905"/>
                    </a:ext>
                  </a:extLst>
                </a:gridCol>
              </a:tblGrid>
              <a:tr h="8825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Skills and knowledge developed and demonstrated</a:t>
                      </a:r>
                      <a:endParaRPr lang="en-GB" b="1">
                        <a:latin typeface="Arial" panose="020B0604020202020204" pitchFamily="34" charset="0"/>
                        <a:cs typeface="Arial" panose="020B0604020202020204" pitchFamily="34" charset="0"/>
                      </a:endParaRPr>
                    </a:p>
                  </a:txBody>
                  <a:tcPr>
                    <a:solidFill>
                      <a:srgbClr val="C33D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Practicalities in the secondary classroom</a:t>
                      </a:r>
                      <a:endParaRPr lang="en-GB" b="1">
                        <a:latin typeface="Arial" panose="020B0604020202020204" pitchFamily="34" charset="0"/>
                        <a:cs typeface="Arial" panose="020B0604020202020204" pitchFamily="34" charset="0"/>
                      </a:endParaRPr>
                    </a:p>
                  </a:txBody>
                  <a:tcPr>
                    <a:solidFill>
                      <a:srgbClr val="C33D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Recipe development / Progression over time</a:t>
                      </a:r>
                      <a:endParaRPr lang="en-GB" b="1">
                        <a:latin typeface="Arial" panose="020B0604020202020204" pitchFamily="34" charset="0"/>
                        <a:cs typeface="Arial" panose="020B0604020202020204" pitchFamily="34" charset="0"/>
                      </a:endParaRPr>
                    </a:p>
                  </a:txBody>
                  <a:tcPr>
                    <a:solidFill>
                      <a:srgbClr val="C33D86"/>
                    </a:solidFill>
                  </a:tcPr>
                </a:tc>
                <a:extLst>
                  <a:ext uri="{0D108BD9-81ED-4DB2-BD59-A6C34878D82A}">
                    <a16:rowId xmlns:a16="http://schemas.microsoft.com/office/drawing/2014/main" val="1064555214"/>
                  </a:ext>
                </a:extLst>
              </a:tr>
              <a:tr h="3598418">
                <a:tc>
                  <a:txBody>
                    <a:bodyPr/>
                    <a:lstStyle/>
                    <a:p>
                      <a:pPr marL="0" indent="0">
                        <a:buFont typeface="Arial" panose="020B0604020202020204" pitchFamily="34" charset="0"/>
                        <a:buNone/>
                      </a:pPr>
                      <a:endParaRPr lang="en-US">
                        <a:latin typeface="Arial" panose="020B0604020202020204" pitchFamily="34" charset="0"/>
                        <a:cs typeface="Arial" panose="020B0604020202020204" pitchFamily="34" charset="0"/>
                      </a:endParaRPr>
                    </a:p>
                  </a:txBody>
                  <a:tcPr>
                    <a:solidFill>
                      <a:srgbClr val="F9D4B6"/>
                    </a:solidFill>
                  </a:tcPr>
                </a:tc>
                <a:tc>
                  <a:txBody>
                    <a:bodyPr/>
                    <a:lstStyle/>
                    <a:p>
                      <a:pPr marL="0" indent="0">
                        <a:buFont typeface="Arial" panose="020B0604020202020204" pitchFamily="34" charset="0"/>
                        <a:buNone/>
                      </a:pPr>
                      <a:endParaRPr lang="en-GB">
                        <a:latin typeface="Arial" panose="020B0604020202020204" pitchFamily="34" charset="0"/>
                        <a:cs typeface="Arial" panose="020B0604020202020204" pitchFamily="34" charset="0"/>
                      </a:endParaRPr>
                    </a:p>
                  </a:txBody>
                  <a:tcPr>
                    <a:solidFill>
                      <a:srgbClr val="F9D4B6"/>
                    </a:solidFill>
                  </a:tcPr>
                </a:tc>
                <a:tc>
                  <a:txBody>
                    <a:bodyPr/>
                    <a:lstStyle/>
                    <a:p>
                      <a:pPr marL="0" indent="0">
                        <a:buFont typeface="Arial" panose="020B0604020202020204" pitchFamily="34" charset="0"/>
                        <a:buNone/>
                      </a:pP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2045222079"/>
                  </a:ext>
                </a:extLst>
              </a:tr>
            </a:tbl>
          </a:graphicData>
        </a:graphic>
      </p:graphicFrame>
      <p:sp>
        <p:nvSpPr>
          <p:cNvPr id="3" name="TextBox 2"/>
          <p:cNvSpPr txBox="1"/>
          <p:nvPr/>
        </p:nvSpPr>
        <p:spPr>
          <a:xfrm>
            <a:off x="866274" y="3096338"/>
            <a:ext cx="3426593" cy="3323987"/>
          </a:xfrm>
          <a:prstGeom prst="rect">
            <a:avLst/>
          </a:prstGeom>
          <a:noFill/>
        </p:spPr>
        <p:txBody>
          <a:bodyPr wrap="square" lIns="91440" tIns="45720" rIns="91440" bIns="45720" rtlCol="0" anchor="t">
            <a:spAutoFit/>
          </a:bodyPr>
          <a:lstStyle/>
          <a:p>
            <a:r>
              <a:rPr lang="en-US" sz="1500" b="1">
                <a:latin typeface="Arial"/>
                <a:cs typeface="Arial"/>
              </a:rPr>
              <a:t>Practical food skills</a:t>
            </a:r>
            <a:r>
              <a:rPr lang="en-US" sz="1500">
                <a:latin typeface="Arial"/>
                <a:cs typeface="Arial"/>
              </a:rPr>
              <a:t>:  </a:t>
            </a:r>
            <a:r>
              <a:rPr lang="en-US" sz="1500">
                <a:latin typeface="Arial"/>
                <a:ea typeface="+mn-lt"/>
                <a:cs typeface="+mn-lt"/>
              </a:rPr>
              <a:t>Weigh, Chop, slice and dice, Grate, Mix, stir and combine, Shape, Glaze, Bake</a:t>
            </a:r>
            <a:endParaRPr lang="en-US" sz="1500">
              <a:latin typeface="Arial"/>
              <a:cs typeface="Calibri" panose="020F0502020204030204"/>
            </a:endParaRPr>
          </a:p>
          <a:p>
            <a:r>
              <a:rPr lang="en-GB" sz="1500" b="1">
                <a:latin typeface="Arial"/>
                <a:cs typeface="Arial"/>
              </a:rPr>
              <a:t>Nutrition science</a:t>
            </a:r>
            <a:r>
              <a:rPr lang="en-GB" sz="1500">
                <a:latin typeface="Arial"/>
                <a:cs typeface="Arial"/>
              </a:rPr>
              <a:t>: </a:t>
            </a:r>
            <a:r>
              <a:rPr lang="en-GB" sz="1500">
                <a:latin typeface="Arial"/>
                <a:ea typeface="+mn-lt"/>
                <a:cs typeface="+mn-lt"/>
              </a:rPr>
              <a:t>Starchy carbohydrates, fruit and vegetables in the diet.</a:t>
            </a:r>
          </a:p>
          <a:p>
            <a:r>
              <a:rPr lang="en-GB" sz="1500" b="1">
                <a:latin typeface="Arial"/>
                <a:cs typeface="Arial"/>
              </a:rPr>
              <a:t>Food science</a:t>
            </a:r>
            <a:r>
              <a:rPr lang="en-GB" sz="1500">
                <a:latin typeface="Arial"/>
                <a:cs typeface="Arial"/>
              </a:rPr>
              <a:t>: </a:t>
            </a:r>
            <a:r>
              <a:rPr lang="en-GB" sz="1500">
                <a:latin typeface="Arial"/>
                <a:ea typeface="+mn-lt"/>
                <a:cs typeface="+mn-lt"/>
              </a:rPr>
              <a:t>Glazing, heat transfer. </a:t>
            </a:r>
            <a:endParaRPr lang="en-GB" sz="1500">
              <a:latin typeface="Arial"/>
              <a:cs typeface="Calibri"/>
            </a:endParaRPr>
          </a:p>
          <a:p>
            <a:r>
              <a:rPr lang="en-GB" sz="1500" b="1">
                <a:latin typeface="Arial"/>
                <a:cs typeface="Arial"/>
              </a:rPr>
              <a:t>Sensory science</a:t>
            </a:r>
            <a:r>
              <a:rPr lang="en-GB" sz="1500">
                <a:latin typeface="Arial"/>
                <a:cs typeface="Arial"/>
              </a:rPr>
              <a:t>: testing, tasting and evaluation.</a:t>
            </a:r>
            <a:endParaRPr lang="en-GB" sz="1500">
              <a:latin typeface="Arial"/>
              <a:cs typeface="Calibri" panose="020F0502020204030204"/>
            </a:endParaRPr>
          </a:p>
          <a:p>
            <a:r>
              <a:rPr lang="en-GB" sz="1500" b="1">
                <a:latin typeface="Arial"/>
                <a:ea typeface="+mn-lt"/>
                <a:cs typeface="+mn-lt"/>
              </a:rPr>
              <a:t>Numeracy</a:t>
            </a:r>
            <a:r>
              <a:rPr lang="en-GB" sz="1500">
                <a:latin typeface="Arial"/>
                <a:ea typeface="+mn-lt"/>
                <a:cs typeface="+mn-lt"/>
              </a:rPr>
              <a:t>: Measurement, size, shape. </a:t>
            </a:r>
          </a:p>
          <a:p>
            <a:r>
              <a:rPr lang="en-GB" sz="1500" b="1">
                <a:latin typeface="Arial"/>
                <a:ea typeface="+mn-lt"/>
                <a:cs typeface="+mn-lt"/>
              </a:rPr>
              <a:t>Literacy</a:t>
            </a:r>
            <a:r>
              <a:rPr lang="en-GB" sz="1500">
                <a:latin typeface="Arial"/>
                <a:ea typeface="+mn-lt"/>
                <a:cs typeface="+mn-lt"/>
              </a:rPr>
              <a:t>: Reading and understanding a recipe, following written and verbal instructions.</a:t>
            </a:r>
            <a:endParaRPr lang="en-GB" sz="1500">
              <a:latin typeface="Arial"/>
              <a:cs typeface="Calibri" panose="020F0502020204030204"/>
            </a:endParaRPr>
          </a:p>
        </p:txBody>
      </p:sp>
      <p:sp>
        <p:nvSpPr>
          <p:cNvPr id="5" name="TextBox 4"/>
          <p:cNvSpPr txBox="1"/>
          <p:nvPr/>
        </p:nvSpPr>
        <p:spPr>
          <a:xfrm>
            <a:off x="4540619" y="3035289"/>
            <a:ext cx="3426593" cy="286232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500">
                <a:latin typeface="Arial"/>
              </a:rPr>
              <a:t>Ingredients (purchase, providing, storage  </a:t>
            </a:r>
            <a:endParaRPr lang="en-US" sz="1500">
              <a:latin typeface="Arial"/>
              <a:cs typeface="Arial"/>
            </a:endParaRPr>
          </a:p>
          <a:p>
            <a:endParaRPr lang="en-US" sz="1500">
              <a:latin typeface="Arial"/>
              <a:cs typeface="Arial"/>
            </a:endParaRPr>
          </a:p>
          <a:p>
            <a:pPr marL="285750" indent="-285750">
              <a:buFont typeface="Arial" panose="020B0604020202020204" pitchFamily="34" charset="0"/>
              <a:buChar char="•"/>
            </a:pPr>
            <a:r>
              <a:rPr lang="en-US" sz="1500">
                <a:latin typeface="Arial"/>
                <a:cs typeface="Arial"/>
              </a:rPr>
              <a:t>Equipment – suitable size and number of frying pans</a:t>
            </a:r>
          </a:p>
          <a:p>
            <a:endParaRPr lang="en-US" sz="1500">
              <a:latin typeface="Arial"/>
              <a:cs typeface="Arial"/>
            </a:endParaRPr>
          </a:p>
          <a:p>
            <a:pPr marL="285750" indent="-285750">
              <a:buFont typeface="Arial" panose="020B0604020202020204" pitchFamily="34" charset="0"/>
              <a:buChar char="•"/>
            </a:pPr>
            <a:r>
              <a:rPr lang="en-US" sz="1500">
                <a:latin typeface="Arial"/>
                <a:cs typeface="Arial"/>
              </a:rPr>
              <a:t>Use of the hob and heat control to prevent over cooking</a:t>
            </a:r>
          </a:p>
          <a:p>
            <a:pPr marL="285750" indent="-285750">
              <a:buFont typeface="Arial" panose="020B0604020202020204" pitchFamily="34" charset="0"/>
              <a:buChar char="•"/>
            </a:pPr>
            <a:endParaRPr lang="en-US" sz="1500">
              <a:latin typeface="Arial"/>
              <a:cs typeface="Arial"/>
            </a:endParaRPr>
          </a:p>
          <a:p>
            <a:pPr marL="285750" indent="-285750">
              <a:buFont typeface="Arial" panose="020B0604020202020204" pitchFamily="34" charset="0"/>
              <a:buChar char="•"/>
            </a:pPr>
            <a:r>
              <a:rPr lang="en-US" sz="1500">
                <a:latin typeface="Arial"/>
                <a:cs typeface="Arial"/>
              </a:rPr>
              <a:t>Gluten free option</a:t>
            </a:r>
          </a:p>
          <a:p>
            <a:endParaRPr lang="en-US" sz="1500">
              <a:latin typeface="Arial"/>
              <a:cs typeface="Arial"/>
            </a:endParaRPr>
          </a:p>
          <a:p>
            <a:pPr marL="285750" indent="-285750">
              <a:buFont typeface="Arial" panose="020B0604020202020204" pitchFamily="34" charset="0"/>
              <a:buChar char="•"/>
            </a:pPr>
            <a:r>
              <a:rPr lang="en-US" sz="1500">
                <a:latin typeface="Arial"/>
                <a:cs typeface="Arial"/>
              </a:rPr>
              <a:t>H&amp;S for fresh </a:t>
            </a:r>
            <a:r>
              <a:rPr lang="en-US" sz="1500" err="1">
                <a:latin typeface="Arial"/>
                <a:cs typeface="Arial"/>
              </a:rPr>
              <a:t>chilli</a:t>
            </a:r>
            <a:r>
              <a:rPr lang="en-US" sz="1500">
                <a:latin typeface="Arial"/>
                <a:cs typeface="Arial"/>
              </a:rPr>
              <a:t> preparation</a:t>
            </a:r>
          </a:p>
        </p:txBody>
      </p:sp>
      <p:sp>
        <p:nvSpPr>
          <p:cNvPr id="6" name="TextBox 5"/>
          <p:cNvSpPr txBox="1"/>
          <p:nvPr/>
        </p:nvSpPr>
        <p:spPr>
          <a:xfrm>
            <a:off x="8161522" y="3038602"/>
            <a:ext cx="3426593" cy="3323987"/>
          </a:xfrm>
          <a:prstGeom prst="rect">
            <a:avLst/>
          </a:prstGeom>
          <a:noFill/>
        </p:spPr>
        <p:txBody>
          <a:bodyPr wrap="square" lIns="91440" tIns="45720" rIns="91440" bIns="45720" rtlCol="0" anchor="t">
            <a:spAutoFit/>
          </a:bodyPr>
          <a:lstStyle/>
          <a:p>
            <a:r>
              <a:rPr lang="en-GB" sz="1600">
                <a:latin typeface="Arial"/>
                <a:cs typeface="Calibri" panose="020F0502020204030204"/>
              </a:rPr>
              <a:t>Make tortilla wraps for the recipe – extras can be frozen for later use</a:t>
            </a:r>
          </a:p>
          <a:p>
            <a:endParaRPr lang="en-GB" sz="1600">
              <a:latin typeface="Arial"/>
              <a:cs typeface="Calibri" panose="020F0502020204030204"/>
            </a:endParaRPr>
          </a:p>
          <a:p>
            <a:r>
              <a:rPr lang="en-GB" sz="1600">
                <a:latin typeface="Arial"/>
                <a:cs typeface="Calibri" panose="020F0502020204030204"/>
              </a:rPr>
              <a:t>Develop the recipe using cooked minced beef that is 'left over' from another dish. </a:t>
            </a:r>
          </a:p>
          <a:p>
            <a:endParaRPr lang="en-GB" sz="1600">
              <a:latin typeface="Arial"/>
              <a:cs typeface="Calibri" panose="020F0502020204030204"/>
            </a:endParaRPr>
          </a:p>
          <a:p>
            <a:r>
              <a:rPr lang="en-GB" sz="1600">
                <a:latin typeface="Arial"/>
                <a:cs typeface="Calibri" panose="020F0502020204030204"/>
              </a:rPr>
              <a:t>Prepare houmous to serve with the pockets. </a:t>
            </a:r>
          </a:p>
          <a:p>
            <a:endParaRPr lang="en-GB" sz="1600">
              <a:latin typeface="Arial"/>
              <a:cs typeface="Calibri" panose="020F0502020204030204"/>
            </a:endParaRPr>
          </a:p>
          <a:p>
            <a:r>
              <a:rPr lang="en-GB">
                <a:latin typeface="Calibri" panose="020F0502020204030204"/>
                <a:cs typeface="Calibri" panose="020F0502020204030204"/>
              </a:rPr>
              <a:t>Develop ideas for the salsa.  </a:t>
            </a:r>
          </a:p>
          <a:p>
            <a:endParaRPr lang="en-GB" sz="1600">
              <a:latin typeface="Arial"/>
              <a:cs typeface="Calibri" panose="020F0502020204030204"/>
            </a:endParaRPr>
          </a:p>
          <a:p>
            <a:pPr marL="285750" indent="-285750">
              <a:buFont typeface="Arial"/>
              <a:buChar char="•"/>
            </a:pPr>
            <a:endParaRPr lang="en-GB" sz="1600">
              <a:latin typeface="Arial"/>
              <a:cs typeface="Calibri" panose="020F0502020204030204"/>
            </a:endParaRPr>
          </a:p>
        </p:txBody>
      </p:sp>
    </p:spTree>
    <p:extLst>
      <p:ext uri="{BB962C8B-B14F-4D97-AF65-F5344CB8AC3E}">
        <p14:creationId xmlns:p14="http://schemas.microsoft.com/office/powerpoint/2010/main" val="2498163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9A5AC6-EE29-599F-B136-C9A2E14E72ED}"/>
              </a:ext>
            </a:extLst>
          </p:cNvPr>
          <p:cNvSpPr>
            <a:spLocks noGrp="1"/>
          </p:cNvSpPr>
          <p:nvPr>
            <p:ph type="ctrTitle"/>
          </p:nvPr>
        </p:nvSpPr>
        <p:spPr/>
        <p:txBody>
          <a:bodyPr/>
          <a:lstStyle/>
          <a:p>
            <a:r>
              <a:rPr lang="en-US">
                <a:latin typeface="Arial"/>
                <a:cs typeface="Arial"/>
              </a:rPr>
              <a:t>Comfort break – 10 minutes</a:t>
            </a:r>
            <a:endParaRPr lang="en-US"/>
          </a:p>
        </p:txBody>
      </p:sp>
      <p:sp>
        <p:nvSpPr>
          <p:cNvPr id="7" name="TextBox 6">
            <a:extLst>
              <a:ext uri="{FF2B5EF4-FFF2-40B4-BE49-F238E27FC236}">
                <a16:creationId xmlns:a16="http://schemas.microsoft.com/office/drawing/2014/main" id="{BF8B0D5F-C8DE-6FCA-191E-BFF1786945FD}"/>
              </a:ext>
            </a:extLst>
          </p:cNvPr>
          <p:cNvSpPr txBox="1"/>
          <p:nvPr/>
        </p:nvSpPr>
        <p:spPr>
          <a:xfrm>
            <a:off x="1277155" y="2221605"/>
            <a:ext cx="8950816"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Arial"/>
                <a:cs typeface="Calibri" panose="020F0502020204030204"/>
              </a:rPr>
              <a:t>Grab a </a:t>
            </a:r>
            <a:r>
              <a:rPr lang="en-US" sz="3200" err="1">
                <a:latin typeface="Arial"/>
                <a:cs typeface="Calibri" panose="020F0502020204030204"/>
              </a:rPr>
              <a:t>cuppa</a:t>
            </a:r>
            <a:r>
              <a:rPr lang="en-US" sz="3200">
                <a:latin typeface="Arial"/>
                <a:cs typeface="Calibri" panose="020F0502020204030204"/>
              </a:rPr>
              <a:t> and try your </a:t>
            </a:r>
            <a:endParaRPr lang="en-US" sz="3200">
              <a:latin typeface="Calibri" panose="020F0502020204030204"/>
              <a:cs typeface="Calibri" panose="020F0502020204030204"/>
            </a:endParaRPr>
          </a:p>
          <a:p>
            <a:pPr algn="ctr"/>
            <a:r>
              <a:rPr lang="en-US" sz="3200">
                <a:latin typeface="Arial"/>
                <a:cs typeface="Calibri" panose="020F0502020204030204"/>
              </a:rPr>
              <a:t>Mexican pockets!</a:t>
            </a:r>
          </a:p>
          <a:p>
            <a:pPr algn="ctr"/>
            <a:endParaRPr lang="en-US" sz="3200">
              <a:latin typeface="Arial"/>
              <a:cs typeface="Calibri" panose="020F0502020204030204"/>
            </a:endParaRPr>
          </a:p>
          <a:p>
            <a:pPr algn="ctr"/>
            <a:endParaRPr lang="en-US"/>
          </a:p>
          <a:p>
            <a:pPr algn="ctr"/>
            <a:endParaRPr lang="en-US" sz="3200">
              <a:latin typeface="Arial"/>
              <a:cs typeface="Calibri" panose="020F0502020204030204"/>
            </a:endParaRPr>
          </a:p>
          <a:p>
            <a:pPr algn="ctr"/>
            <a:endParaRPr lang="en-US" sz="3200">
              <a:latin typeface="Arial"/>
              <a:cs typeface="Calibri" panose="020F0502020204030204"/>
            </a:endParaRPr>
          </a:p>
          <a:p>
            <a:pPr algn="ctr"/>
            <a:endParaRPr lang="en-US" sz="3200">
              <a:latin typeface="Arial"/>
              <a:cs typeface="Calibri" panose="020F0502020204030204"/>
            </a:endParaRPr>
          </a:p>
        </p:txBody>
      </p:sp>
      <p:pic>
        <p:nvPicPr>
          <p:cNvPr id="9" name="Picture 5">
            <a:extLst>
              <a:ext uri="{FF2B5EF4-FFF2-40B4-BE49-F238E27FC236}">
                <a16:creationId xmlns:a16="http://schemas.microsoft.com/office/drawing/2014/main" id="{07696AD4-E46B-AF17-16C0-18EBB94F16C0}"/>
              </a:ext>
            </a:extLst>
          </p:cNvPr>
          <p:cNvPicPr>
            <a:picLocks noChangeAspect="1"/>
          </p:cNvPicPr>
          <p:nvPr/>
        </p:nvPicPr>
        <p:blipFill>
          <a:blip r:embed="rId2"/>
          <a:stretch>
            <a:fillRect/>
          </a:stretch>
        </p:blipFill>
        <p:spPr>
          <a:xfrm>
            <a:off x="3538912" y="3523886"/>
            <a:ext cx="4436644" cy="2598126"/>
          </a:xfrm>
          <a:prstGeom prst="rect">
            <a:avLst/>
          </a:prstGeom>
        </p:spPr>
      </p:pic>
    </p:spTree>
    <p:extLst>
      <p:ext uri="{BB962C8B-B14F-4D97-AF65-F5344CB8AC3E}">
        <p14:creationId xmlns:p14="http://schemas.microsoft.com/office/powerpoint/2010/main" val="553351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latin typeface="Arial"/>
                <a:cs typeface="Arial"/>
              </a:rPr>
              <a:t>Super soup and Speedy flatbreads</a:t>
            </a:r>
            <a:endParaRPr lang="en-GB"/>
          </a:p>
        </p:txBody>
      </p:sp>
      <p:sp>
        <p:nvSpPr>
          <p:cNvPr id="3" name="Subtitle 2"/>
          <p:cNvSpPr>
            <a:spLocks noGrp="1"/>
          </p:cNvSpPr>
          <p:nvPr>
            <p:ph type="subTitle" idx="1"/>
          </p:nvPr>
        </p:nvSpPr>
        <p:spPr>
          <a:xfrm>
            <a:off x="1144694" y="2170715"/>
            <a:ext cx="7487708" cy="3523372"/>
          </a:xfrm>
        </p:spPr>
        <p:txBody>
          <a:bodyPr/>
          <a:lstStyle/>
          <a:p>
            <a:pPr marL="0" indent="0">
              <a:buNone/>
            </a:pPr>
            <a:r>
              <a:rPr lang="en-US" sz="2000" b="1">
                <a:latin typeface="Arial"/>
                <a:cs typeface="Arial"/>
              </a:rPr>
              <a:t>Why are we doing this?</a:t>
            </a:r>
            <a:endParaRPr lang="en-GB" sz="2000">
              <a:cs typeface="Arial"/>
            </a:endParaRPr>
          </a:p>
          <a:p>
            <a:r>
              <a:rPr lang="en-GB" sz="2000">
                <a:latin typeface="Arial"/>
                <a:ea typeface="MS Mincho"/>
                <a:cs typeface="Arial"/>
              </a:rPr>
              <a:t>Two quick, simple recipes that work well in a secondary classroom. </a:t>
            </a:r>
            <a:endParaRPr lang="en-GB">
              <a:ea typeface="MS Mincho"/>
            </a:endParaRPr>
          </a:p>
          <a:p>
            <a:r>
              <a:rPr lang="en-GB" sz="2000">
                <a:latin typeface="Arial"/>
                <a:ea typeface="MS Mincho"/>
                <a:cs typeface="Arial"/>
              </a:rPr>
              <a:t>Ideal for encouraging creativity and independence, along with adapting a recipe/ingredients to what is available at the time. </a:t>
            </a:r>
            <a:endParaRPr lang="en-GB"/>
          </a:p>
          <a:p>
            <a:r>
              <a:rPr lang="en-GB" sz="2000">
                <a:latin typeface="Arial"/>
                <a:ea typeface="MS Mincho"/>
                <a:cs typeface="Arial"/>
              </a:rPr>
              <a:t>Recipe uses a range of basic food skills and can be easily adapted for differentiation. </a:t>
            </a:r>
            <a:endParaRPr lang="en-GB"/>
          </a:p>
          <a:p>
            <a:r>
              <a:rPr lang="en-GB" sz="2000">
                <a:latin typeface="Arial"/>
                <a:ea typeface="MS Mincho"/>
                <a:cs typeface="Arial"/>
              </a:rPr>
              <a:t>Can be made individually, in pairs or groups. </a:t>
            </a:r>
            <a:endParaRPr lang="en-GB" sz="2000" dirty="0">
              <a:latin typeface="Arial"/>
              <a:ea typeface="MS Mincho"/>
              <a:cs typeface="Arial"/>
            </a:endParaRPr>
          </a:p>
          <a:p>
            <a:r>
              <a:rPr lang="en-GB" sz="2000">
                <a:latin typeface="Arial"/>
                <a:ea typeface="MS Mincho"/>
                <a:cs typeface="Arial"/>
              </a:rPr>
              <a:t>Covers science of food, numeracy and literacy in a variety of ways.</a:t>
            </a:r>
            <a:endParaRPr lang="en-GB"/>
          </a:p>
          <a:p>
            <a:endParaRPr lang="en-GB" sz="2000">
              <a:latin typeface="Arial"/>
              <a:ea typeface="MS Mincho" panose="02020609040205080304" pitchFamily="49" charset="-128"/>
              <a:cs typeface="Arial"/>
            </a:endParaRPr>
          </a:p>
          <a:p>
            <a:endParaRPr lang="en-GB">
              <a:latin typeface="Cambria" panose="02040503050406030204" pitchFamily="18" charset="0"/>
              <a:ea typeface="MS Mincho" panose="02020609040205080304" pitchFamily="49" charset="-128"/>
              <a:cs typeface="Times New Roman" panose="02020603050405020304" pitchFamily="18" charset="0"/>
            </a:endParaRPr>
          </a:p>
        </p:txBody>
      </p:sp>
      <p:pic>
        <p:nvPicPr>
          <p:cNvPr id="5" name="Picture 5">
            <a:extLst>
              <a:ext uri="{FF2B5EF4-FFF2-40B4-BE49-F238E27FC236}">
                <a16:creationId xmlns:a16="http://schemas.microsoft.com/office/drawing/2014/main" id="{2B964D6B-3C1E-BC41-F077-0D4AC43D2B31}"/>
              </a:ext>
            </a:extLst>
          </p:cNvPr>
          <p:cNvPicPr>
            <a:picLocks noChangeAspect="1"/>
          </p:cNvPicPr>
          <p:nvPr/>
        </p:nvPicPr>
        <p:blipFill>
          <a:blip r:embed="rId2"/>
          <a:stretch>
            <a:fillRect/>
          </a:stretch>
        </p:blipFill>
        <p:spPr>
          <a:xfrm>
            <a:off x="8829698" y="2535661"/>
            <a:ext cx="2835901" cy="2553638"/>
          </a:xfrm>
          <a:prstGeom prst="rect">
            <a:avLst/>
          </a:prstGeom>
        </p:spPr>
      </p:pic>
    </p:spTree>
    <p:extLst>
      <p:ext uri="{BB962C8B-B14F-4D97-AF65-F5344CB8AC3E}">
        <p14:creationId xmlns:p14="http://schemas.microsoft.com/office/powerpoint/2010/main" val="2154791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C701A-7274-9D34-229C-84841AB31AB6}"/>
              </a:ext>
            </a:extLst>
          </p:cNvPr>
          <p:cNvSpPr>
            <a:spLocks noGrp="1"/>
          </p:cNvSpPr>
          <p:nvPr>
            <p:ph type="ctrTitle"/>
          </p:nvPr>
        </p:nvSpPr>
        <p:spPr>
          <a:xfrm>
            <a:off x="1129801" y="1008065"/>
            <a:ext cx="9720000" cy="720000"/>
          </a:xfrm>
        </p:spPr>
        <p:txBody>
          <a:bodyPr/>
          <a:lstStyle/>
          <a:p>
            <a:r>
              <a:rPr lang="en-GB"/>
              <a:t>Build your own soup</a:t>
            </a:r>
          </a:p>
        </p:txBody>
      </p:sp>
      <p:pic>
        <p:nvPicPr>
          <p:cNvPr id="5" name="Picture 5">
            <a:extLst>
              <a:ext uri="{FF2B5EF4-FFF2-40B4-BE49-F238E27FC236}">
                <a16:creationId xmlns:a16="http://schemas.microsoft.com/office/drawing/2014/main" id="{0E291F3E-47D9-563B-D6ED-E0562551A4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8780" y="3766313"/>
            <a:ext cx="2392439" cy="1454137"/>
          </a:xfrm>
          <a:prstGeom prst="rect">
            <a:avLst/>
          </a:prstGeom>
          <a:ln w="25400">
            <a:solidFill>
              <a:srgbClr val="C33D86"/>
            </a:solidFill>
          </a:ln>
        </p:spPr>
      </p:pic>
      <p:pic>
        <p:nvPicPr>
          <p:cNvPr id="4" name="Picture 3" descr="A bowl of beans and a spoon&#10;&#10;Description automatically generated with low confidence">
            <a:extLst>
              <a:ext uri="{FF2B5EF4-FFF2-40B4-BE49-F238E27FC236}">
                <a16:creationId xmlns:a16="http://schemas.microsoft.com/office/drawing/2014/main" id="{D773EF54-B88F-55DC-EDA7-6668038F4F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83827" y="1805183"/>
            <a:ext cx="2068671" cy="1696736"/>
          </a:xfrm>
          <a:prstGeom prst="rect">
            <a:avLst/>
          </a:prstGeom>
          <a:ln w="25400">
            <a:solidFill>
              <a:srgbClr val="C33D86"/>
            </a:solidFill>
          </a:ln>
        </p:spPr>
      </p:pic>
      <p:pic>
        <p:nvPicPr>
          <p:cNvPr id="7" name="Picture 6">
            <a:extLst>
              <a:ext uri="{FF2B5EF4-FFF2-40B4-BE49-F238E27FC236}">
                <a16:creationId xmlns:a16="http://schemas.microsoft.com/office/drawing/2014/main" id="{039B7693-9FAE-9CF0-AA4B-2B824C3B72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894" y="1648278"/>
            <a:ext cx="8343738" cy="4808524"/>
          </a:xfrm>
          <a:prstGeom prst="rect">
            <a:avLst/>
          </a:prstGeom>
        </p:spPr>
      </p:pic>
    </p:spTree>
    <p:extLst>
      <p:ext uri="{BB962C8B-B14F-4D97-AF65-F5344CB8AC3E}">
        <p14:creationId xmlns:p14="http://schemas.microsoft.com/office/powerpoint/2010/main" val="2256233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889" y="1271175"/>
            <a:ext cx="9720000" cy="720000"/>
          </a:xfrm>
        </p:spPr>
        <p:txBody>
          <a:bodyPr/>
          <a:lstStyle/>
          <a:p>
            <a:r>
              <a:rPr lang="en-US"/>
              <a:t>Super soup</a:t>
            </a:r>
            <a:endParaRPr lang="en-GB"/>
          </a:p>
        </p:txBody>
      </p:sp>
      <p:sp>
        <p:nvSpPr>
          <p:cNvPr id="5" name="Text Placeholder 2"/>
          <p:cNvSpPr txBox="1">
            <a:spLocks/>
          </p:cNvSpPr>
          <p:nvPr/>
        </p:nvSpPr>
        <p:spPr>
          <a:xfrm>
            <a:off x="4536287" y="2038750"/>
            <a:ext cx="7387585" cy="4316697"/>
          </a:xfrm>
          <a:prstGeom prst="rect">
            <a:avLst/>
          </a:prstGeom>
          <a:ln w="25400">
            <a:solidFill>
              <a:srgbClr val="C33D86"/>
            </a:solidFill>
          </a:ln>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1800" b="1">
                <a:latin typeface="Arial"/>
                <a:cs typeface="Arial"/>
              </a:rPr>
              <a:t>Method - soup</a:t>
            </a:r>
            <a:endParaRPr lang="en-US" sz="1800" b="1">
              <a:latin typeface="Arial" panose="020B0604020202020204" pitchFamily="34" charset="0"/>
              <a:cs typeface="Arial" panose="020B0604020202020204" pitchFamily="34" charset="0"/>
            </a:endParaRPr>
          </a:p>
          <a:p>
            <a:pPr marL="342900" indent="-342900">
              <a:buAutoNum type="arabicPeriod"/>
            </a:pPr>
            <a:r>
              <a:rPr lang="en-US" sz="1800">
                <a:latin typeface="Arial"/>
                <a:ea typeface="+mn-lt"/>
                <a:cs typeface="+mn-lt"/>
              </a:rPr>
              <a:t>Peel, chop, dice or slice the vegetables. Crush the garlic if using.</a:t>
            </a:r>
            <a:endParaRPr lang="en-US" sz="1800">
              <a:latin typeface="Arial"/>
              <a:cs typeface="Arial"/>
            </a:endParaRPr>
          </a:p>
          <a:p>
            <a:pPr marL="342900" indent="-342900">
              <a:buAutoNum type="arabicPeriod"/>
            </a:pPr>
            <a:r>
              <a:rPr lang="en-US" sz="1800">
                <a:latin typeface="Arial"/>
                <a:ea typeface="+mn-lt"/>
                <a:cs typeface="+mn-lt"/>
              </a:rPr>
              <a:t>Heat 1 x 5ml spoon, or a few sprays, of oil in a saucepan and gently fry the onion and garlic, if using.</a:t>
            </a:r>
            <a:endParaRPr lang="en-US" sz="1800">
              <a:latin typeface="Arial"/>
              <a:cs typeface="Arial"/>
            </a:endParaRPr>
          </a:p>
          <a:p>
            <a:pPr marL="342900" indent="-342900">
              <a:buAutoNum type="arabicPeriod"/>
            </a:pPr>
            <a:r>
              <a:rPr lang="en-US" sz="1800">
                <a:latin typeface="Arial"/>
                <a:ea typeface="+mn-lt"/>
                <a:cs typeface="+mn-lt"/>
              </a:rPr>
              <a:t>If using raw meat, brown this with the onion.</a:t>
            </a:r>
            <a:endParaRPr lang="en-US" sz="1800">
              <a:latin typeface="Arial"/>
              <a:cs typeface="Arial"/>
            </a:endParaRPr>
          </a:p>
          <a:p>
            <a:pPr marL="342900" indent="-342900">
              <a:buAutoNum type="arabicPeriod"/>
            </a:pPr>
            <a:r>
              <a:rPr lang="en-US" sz="1800">
                <a:latin typeface="Arial"/>
                <a:ea typeface="+mn-lt"/>
                <a:cs typeface="+mn-lt"/>
              </a:rPr>
              <a:t>Add the other vegetables to the pan. If using spinach or mushrooms, add these five minutes before the end.</a:t>
            </a:r>
            <a:endParaRPr lang="en-US" sz="1800">
              <a:latin typeface="Arial"/>
              <a:cs typeface="Arial"/>
            </a:endParaRPr>
          </a:p>
          <a:p>
            <a:pPr marL="342900" indent="-342900">
              <a:buAutoNum type="arabicPeriod"/>
            </a:pPr>
            <a:r>
              <a:rPr lang="en-US" sz="1800">
                <a:latin typeface="Arial"/>
                <a:ea typeface="+mn-lt"/>
                <a:cs typeface="+mn-lt"/>
              </a:rPr>
              <a:t>Add your chosen protein</a:t>
            </a:r>
            <a:r>
              <a:rPr lang="en-US" sz="1800" dirty="0">
                <a:latin typeface="Arial"/>
                <a:ea typeface="+mn-lt"/>
                <a:cs typeface="+mn-lt"/>
              </a:rPr>
              <a:t>*</a:t>
            </a:r>
            <a:r>
              <a:rPr lang="en-US" sz="1800">
                <a:latin typeface="Arial"/>
                <a:ea typeface="+mn-lt"/>
                <a:cs typeface="+mn-lt"/>
              </a:rPr>
              <a:t> and starchy carbohydrate. Remember to drain and rinse any canned beans or lentils.</a:t>
            </a:r>
            <a:endParaRPr lang="en-US" sz="1800">
              <a:latin typeface="Arial"/>
              <a:cs typeface="Arial"/>
            </a:endParaRPr>
          </a:p>
          <a:p>
            <a:pPr marL="342900" indent="-342900">
              <a:buAutoNum type="arabicPeriod"/>
            </a:pPr>
            <a:r>
              <a:rPr lang="en-US" sz="1800">
                <a:latin typeface="Arial"/>
                <a:ea typeface="+mn-lt"/>
                <a:cs typeface="+mn-lt"/>
              </a:rPr>
              <a:t>Add 500ml stock to the pan and bring to the boil. Add your seasoning/</a:t>
            </a:r>
            <a:r>
              <a:rPr lang="en-US" sz="1800" dirty="0" err="1">
                <a:latin typeface="Arial"/>
                <a:ea typeface="+mn-lt"/>
                <a:cs typeface="+mn-lt"/>
              </a:rPr>
              <a:t>flavour</a:t>
            </a:r>
            <a:r>
              <a:rPr lang="en-US" sz="1800">
                <a:latin typeface="Arial"/>
                <a:ea typeface="+mn-lt"/>
                <a:cs typeface="+mn-lt"/>
              </a:rPr>
              <a:t>.</a:t>
            </a:r>
            <a:endParaRPr lang="en-US" sz="1800">
              <a:latin typeface="Arial"/>
              <a:cs typeface="Arial"/>
            </a:endParaRPr>
          </a:p>
          <a:p>
            <a:pPr marL="342900" indent="-342900">
              <a:buAutoNum type="arabicPeriod"/>
            </a:pPr>
            <a:r>
              <a:rPr lang="en-US" sz="1800">
                <a:latin typeface="Arial"/>
                <a:ea typeface="+mn-lt"/>
                <a:cs typeface="+mn-lt"/>
              </a:rPr>
              <a:t>Reduce the heat and simmer for 20 minutes or until the vegetables and starchy carbohydrate are cooked. </a:t>
            </a:r>
            <a:endParaRPr lang="en-US" sz="1800">
              <a:latin typeface="Arial"/>
              <a:cs typeface="Arial"/>
            </a:endParaRPr>
          </a:p>
        </p:txBody>
      </p:sp>
      <p:sp>
        <p:nvSpPr>
          <p:cNvPr id="3" name="TextBox 2"/>
          <p:cNvSpPr txBox="1"/>
          <p:nvPr/>
        </p:nvSpPr>
        <p:spPr>
          <a:xfrm>
            <a:off x="639884" y="2014169"/>
            <a:ext cx="3647975" cy="3170099"/>
          </a:xfrm>
          <a:prstGeom prst="rect">
            <a:avLst/>
          </a:prstGeom>
          <a:noFill/>
          <a:ln w="25400">
            <a:solidFill>
              <a:srgbClr val="C33D86"/>
            </a:solidFill>
          </a:ln>
        </p:spPr>
        <p:txBody>
          <a:bodyPr wrap="square" lIns="91440" tIns="45720" rIns="91440" bIns="45720" rtlCol="0" anchor="t">
            <a:spAutoFit/>
          </a:bodyPr>
          <a:lstStyle/>
          <a:p>
            <a:r>
              <a:rPr lang="en-US" sz="2000" b="1">
                <a:latin typeface="Arial"/>
                <a:cs typeface="Arial"/>
              </a:rPr>
              <a:t>Ingredients – soup</a:t>
            </a:r>
            <a:endParaRPr lang="en-GB" sz="2000" b="1">
              <a:latin typeface="Arial"/>
              <a:cs typeface="Arial"/>
            </a:endParaRPr>
          </a:p>
          <a:p>
            <a:pPr marL="285750" indent="-285750">
              <a:buFont typeface="Arial"/>
              <a:buChar char="•"/>
            </a:pPr>
            <a:r>
              <a:rPr lang="en-US">
                <a:latin typeface="Arial"/>
                <a:ea typeface="+mn-lt"/>
                <a:cs typeface="+mn-lt"/>
              </a:rPr>
              <a:t>500ml stock: e.g. vegetable, beef or chicken</a:t>
            </a:r>
            <a:endParaRPr lang="en-US">
              <a:latin typeface="Arial"/>
              <a:cs typeface="Arial"/>
            </a:endParaRPr>
          </a:p>
          <a:p>
            <a:pPr marL="285750" indent="-285750">
              <a:buFont typeface="Arial"/>
              <a:buChar char="•"/>
            </a:pPr>
            <a:r>
              <a:rPr lang="en-US">
                <a:latin typeface="Arial"/>
                <a:ea typeface="+mn-lt"/>
                <a:cs typeface="+mn-lt"/>
              </a:rPr>
              <a:t>Protein source: e.g. meat, beans or pulses</a:t>
            </a:r>
            <a:endParaRPr lang="en-US">
              <a:latin typeface="Arial"/>
              <a:cs typeface="Arial"/>
            </a:endParaRPr>
          </a:p>
          <a:p>
            <a:pPr marL="285750" indent="-285750">
              <a:buFont typeface="Arial"/>
              <a:buChar char="•"/>
            </a:pPr>
            <a:r>
              <a:rPr lang="en-US">
                <a:latin typeface="Arial"/>
                <a:ea typeface="+mn-lt"/>
                <a:cs typeface="+mn-lt"/>
              </a:rPr>
              <a:t>3 different vegetables</a:t>
            </a:r>
            <a:endParaRPr lang="en-US">
              <a:latin typeface="Arial"/>
              <a:cs typeface="Arial"/>
            </a:endParaRPr>
          </a:p>
          <a:p>
            <a:pPr marL="285750" indent="-285750">
              <a:buFont typeface="Arial"/>
              <a:buChar char="•"/>
            </a:pPr>
            <a:r>
              <a:rPr lang="en-US">
                <a:latin typeface="Arial"/>
                <a:ea typeface="+mn-lt"/>
                <a:cs typeface="+mn-lt"/>
              </a:rPr>
              <a:t>Starchy carbohydrate: e.g. rice, noodles, pasta, barley</a:t>
            </a:r>
            <a:endParaRPr lang="en-US">
              <a:latin typeface="Arial"/>
              <a:cs typeface="Arial"/>
            </a:endParaRPr>
          </a:p>
          <a:p>
            <a:pPr marL="285750" indent="-285750">
              <a:buFont typeface="Arial"/>
              <a:buChar char="•"/>
            </a:pPr>
            <a:r>
              <a:rPr lang="en-US" err="1">
                <a:latin typeface="Arial"/>
                <a:ea typeface="+mn-lt"/>
                <a:cs typeface="+mn-lt"/>
              </a:rPr>
              <a:t>Flavour</a:t>
            </a:r>
            <a:r>
              <a:rPr lang="en-US">
                <a:latin typeface="Arial"/>
                <a:ea typeface="+mn-lt"/>
                <a:cs typeface="+mn-lt"/>
              </a:rPr>
              <a:t>: e.g. garlic, dried or fresh herbs, spices</a:t>
            </a:r>
            <a:endParaRPr lang="en-US">
              <a:latin typeface="Arial"/>
            </a:endParaRPr>
          </a:p>
          <a:p>
            <a:endParaRPr lang="en-US" b="1">
              <a:latin typeface="Arial"/>
              <a:cs typeface="Calibri" panose="020F0502020204030204"/>
            </a:endParaRPr>
          </a:p>
        </p:txBody>
      </p:sp>
      <p:sp>
        <p:nvSpPr>
          <p:cNvPr id="4" name="TextBox 3">
            <a:extLst>
              <a:ext uri="{FF2B5EF4-FFF2-40B4-BE49-F238E27FC236}">
                <a16:creationId xmlns:a16="http://schemas.microsoft.com/office/drawing/2014/main" id="{44C759BC-2D74-4A00-8385-5DFD164FFF59}"/>
              </a:ext>
            </a:extLst>
          </p:cNvPr>
          <p:cNvSpPr txBox="1"/>
          <p:nvPr/>
        </p:nvSpPr>
        <p:spPr>
          <a:xfrm>
            <a:off x="268128" y="5751661"/>
            <a:ext cx="3799587"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*depending on what you choose the protein may be added later in the cooking time</a:t>
            </a:r>
          </a:p>
        </p:txBody>
      </p:sp>
    </p:spTree>
    <p:extLst>
      <p:ext uri="{BB962C8B-B14F-4D97-AF65-F5344CB8AC3E}">
        <p14:creationId xmlns:p14="http://schemas.microsoft.com/office/powerpoint/2010/main" val="1604722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889" y="1271175"/>
            <a:ext cx="9720000" cy="720000"/>
          </a:xfrm>
        </p:spPr>
        <p:txBody>
          <a:bodyPr/>
          <a:lstStyle/>
          <a:p>
            <a:r>
              <a:rPr lang="en-US">
                <a:latin typeface="Arial"/>
                <a:cs typeface="Arial"/>
              </a:rPr>
              <a:t>Speedy flatbreads</a:t>
            </a:r>
            <a:endParaRPr lang="en-GB"/>
          </a:p>
        </p:txBody>
      </p:sp>
      <p:sp>
        <p:nvSpPr>
          <p:cNvPr id="5" name="Text Placeholder 2"/>
          <p:cNvSpPr txBox="1">
            <a:spLocks/>
          </p:cNvSpPr>
          <p:nvPr/>
        </p:nvSpPr>
        <p:spPr>
          <a:xfrm>
            <a:off x="4536287" y="2038750"/>
            <a:ext cx="7387585" cy="4316697"/>
          </a:xfrm>
          <a:prstGeom prst="rect">
            <a:avLst/>
          </a:prstGeom>
          <a:ln w="25400">
            <a:solidFill>
              <a:srgbClr val="C33D86"/>
            </a:solidFill>
          </a:ln>
        </p:spPr>
        <p:txBody>
          <a:bodyPr lIns="91440" tIns="45720" rIns="91440" bIns="45720" anchor="t">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2000" b="1">
                <a:latin typeface="Arial"/>
                <a:cs typeface="Arial"/>
              </a:rPr>
              <a:t>Method – flatbreads</a:t>
            </a:r>
            <a:endParaRPr lang="en-US" sz="2000">
              <a:latin typeface="Arial"/>
              <a:cs typeface="Calibri"/>
            </a:endParaRPr>
          </a:p>
          <a:p>
            <a:pPr marL="457200" indent="-457200">
              <a:lnSpc>
                <a:spcPct val="100000"/>
              </a:lnSpc>
              <a:buAutoNum type="arabicPeriod"/>
            </a:pPr>
            <a:r>
              <a:rPr lang="en-US" sz="2000">
                <a:latin typeface="Arial"/>
                <a:cs typeface="Calibri"/>
              </a:rPr>
              <a:t>Mix</a:t>
            </a:r>
            <a:r>
              <a:rPr lang="en-US" sz="2000">
                <a:latin typeface="Arial"/>
                <a:ea typeface="+mn-lt"/>
                <a:cs typeface="+mn-lt"/>
              </a:rPr>
              <a:t> the flour, yogurt and black pepper in a bowl.</a:t>
            </a:r>
          </a:p>
          <a:p>
            <a:pPr marL="457200" indent="-457200">
              <a:lnSpc>
                <a:spcPct val="100000"/>
              </a:lnSpc>
              <a:buAutoNum type="arabicPeriod"/>
            </a:pPr>
            <a:r>
              <a:rPr lang="en-US" sz="2000">
                <a:latin typeface="Arial"/>
                <a:ea typeface="+mn-lt"/>
                <a:cs typeface="+mn-lt"/>
              </a:rPr>
              <a:t>Tip onto a clean, floured surface and knead gently until smooth. </a:t>
            </a:r>
          </a:p>
          <a:p>
            <a:pPr marL="457200" indent="-457200">
              <a:lnSpc>
                <a:spcPct val="100000"/>
              </a:lnSpc>
              <a:buAutoNum type="arabicPeriod"/>
            </a:pPr>
            <a:r>
              <a:rPr lang="en-US" sz="2000">
                <a:latin typeface="Arial"/>
                <a:ea typeface="+mn-lt"/>
                <a:cs typeface="+mn-lt"/>
              </a:rPr>
              <a:t>Divide the dough into four and shape into balls.</a:t>
            </a:r>
          </a:p>
          <a:p>
            <a:pPr marL="457200" indent="-457200">
              <a:lnSpc>
                <a:spcPct val="100000"/>
              </a:lnSpc>
              <a:buAutoNum type="arabicPeriod"/>
            </a:pPr>
            <a:r>
              <a:rPr lang="en-US" sz="2000">
                <a:latin typeface="Arial"/>
                <a:ea typeface="+mn-lt"/>
                <a:cs typeface="+mn-lt"/>
              </a:rPr>
              <a:t>Flatten and shape into a circle, about the size of a saucer or 12-14 cm. </a:t>
            </a:r>
            <a:endParaRPr lang="en-US" sz="2000">
              <a:latin typeface="Arial"/>
              <a:cs typeface="Calibri" panose="020F0502020204030204"/>
            </a:endParaRPr>
          </a:p>
          <a:p>
            <a:pPr marL="457200" indent="-457200">
              <a:lnSpc>
                <a:spcPct val="100000"/>
              </a:lnSpc>
              <a:buAutoNum type="arabicPeriod"/>
            </a:pPr>
            <a:r>
              <a:rPr lang="en-US" sz="2000" dirty="0">
                <a:latin typeface="Arial"/>
                <a:ea typeface="+mn-lt"/>
                <a:cs typeface="+mn-lt"/>
              </a:rPr>
              <a:t>If using added</a:t>
            </a:r>
            <a:r>
              <a:rPr lang="en-US" sz="2000">
                <a:latin typeface="Arial"/>
                <a:ea typeface="+mn-lt"/>
                <a:cs typeface="+mn-lt"/>
              </a:rPr>
              <a:t> </a:t>
            </a:r>
            <a:r>
              <a:rPr lang="en-US" sz="2000" err="1">
                <a:latin typeface="Arial"/>
                <a:ea typeface="+mn-lt"/>
                <a:cs typeface="+mn-lt"/>
              </a:rPr>
              <a:t>flavourings</a:t>
            </a:r>
            <a:r>
              <a:rPr lang="en-US" sz="2000">
                <a:latin typeface="Arial"/>
                <a:ea typeface="+mn-lt"/>
                <a:cs typeface="+mn-lt"/>
              </a:rPr>
              <a:t>: scatter the shaped dough with cumin seeds, chopped garlic, coriander or </a:t>
            </a:r>
            <a:r>
              <a:rPr lang="en-US" sz="2000" err="1">
                <a:latin typeface="Arial"/>
                <a:ea typeface="+mn-lt"/>
                <a:cs typeface="+mn-lt"/>
              </a:rPr>
              <a:t>chillies</a:t>
            </a:r>
            <a:r>
              <a:rPr lang="en-US" sz="2000">
                <a:latin typeface="Arial"/>
                <a:ea typeface="+mn-lt"/>
                <a:cs typeface="+mn-lt"/>
              </a:rPr>
              <a:t>.  Fold the dough in half, roll-out or shape again into a circle.</a:t>
            </a:r>
          </a:p>
          <a:p>
            <a:pPr marL="457200" indent="-457200">
              <a:lnSpc>
                <a:spcPct val="100000"/>
              </a:lnSpc>
              <a:buAutoNum type="arabicPeriod"/>
            </a:pPr>
            <a:r>
              <a:rPr lang="en-US" sz="2000">
                <a:latin typeface="Arial"/>
                <a:ea typeface="+mn-lt"/>
                <a:cs typeface="+mn-lt"/>
              </a:rPr>
              <a:t>Heat the non-stick frying pan and cook the flatbreads one by one until they are crisp and golden, approximately 2-3 minutes each side.</a:t>
            </a:r>
            <a:endParaRPr lang="en-US" sz="2000">
              <a:latin typeface="Arial"/>
              <a:cs typeface="Calibri" panose="020F0502020204030204"/>
            </a:endParaRPr>
          </a:p>
          <a:p>
            <a:pPr marL="0" indent="0">
              <a:lnSpc>
                <a:spcPct val="100000"/>
              </a:lnSpc>
              <a:buNone/>
            </a:pPr>
            <a:endParaRPr lang="en-US" sz="1800" b="1">
              <a:latin typeface="Arial" panose="020B0604020202020204" pitchFamily="34" charset="0"/>
              <a:cs typeface="Arial" panose="020B0604020202020204" pitchFamily="34" charset="0"/>
            </a:endParaRPr>
          </a:p>
          <a:p>
            <a:pPr marL="0" indent="0">
              <a:lnSpc>
                <a:spcPct val="100000"/>
              </a:lnSpc>
              <a:buNone/>
            </a:pPr>
            <a:endParaRPr lang="en-US" sz="1800" b="1">
              <a:latin typeface="Arial" panose="020B0604020202020204" pitchFamily="34" charset="0"/>
              <a:cs typeface="Arial" panose="020B0604020202020204" pitchFamily="34" charset="0"/>
            </a:endParaRPr>
          </a:p>
          <a:p>
            <a:pPr marL="342900" indent="-342900">
              <a:buAutoNum type="arabicPeriod"/>
            </a:pPr>
            <a:endParaRPr lang="en-US" sz="1800">
              <a:latin typeface="Arial"/>
              <a:cs typeface="Arial"/>
            </a:endParaRPr>
          </a:p>
        </p:txBody>
      </p:sp>
      <p:sp>
        <p:nvSpPr>
          <p:cNvPr id="3" name="TextBox 2"/>
          <p:cNvSpPr txBox="1"/>
          <p:nvPr/>
        </p:nvSpPr>
        <p:spPr>
          <a:xfrm>
            <a:off x="639884" y="2014169"/>
            <a:ext cx="3647975" cy="3724096"/>
          </a:xfrm>
          <a:prstGeom prst="rect">
            <a:avLst/>
          </a:prstGeom>
          <a:noFill/>
          <a:ln w="25400">
            <a:solidFill>
              <a:srgbClr val="C33D86"/>
            </a:solidFill>
          </a:ln>
        </p:spPr>
        <p:txBody>
          <a:bodyPr wrap="square" lIns="91440" tIns="45720" rIns="91440" bIns="45720" rtlCol="0" anchor="t">
            <a:spAutoFit/>
          </a:bodyPr>
          <a:lstStyle/>
          <a:p>
            <a:r>
              <a:rPr lang="en-US" sz="2000" b="1">
                <a:latin typeface="Arial"/>
                <a:cs typeface="Arial"/>
              </a:rPr>
              <a:t>Ingredients – flatbreads</a:t>
            </a:r>
            <a:endParaRPr lang="en-GB" sz="2000" b="1">
              <a:latin typeface="Arial"/>
              <a:cs typeface="Arial"/>
            </a:endParaRPr>
          </a:p>
          <a:p>
            <a:r>
              <a:rPr lang="en-US" sz="2000">
                <a:latin typeface="Arial"/>
                <a:ea typeface="+mn-lt"/>
                <a:cs typeface="+mn-lt"/>
              </a:rPr>
              <a:t>150g self-raising flour </a:t>
            </a:r>
            <a:endParaRPr lang="en-US">
              <a:latin typeface="Arial"/>
              <a:cs typeface="Arial"/>
            </a:endParaRPr>
          </a:p>
          <a:p>
            <a:r>
              <a:rPr lang="en-US" sz="2000">
                <a:latin typeface="Arial"/>
                <a:ea typeface="+mn-lt"/>
                <a:cs typeface="+mn-lt"/>
              </a:rPr>
              <a:t>150g low fat natural yogurt </a:t>
            </a:r>
            <a:endParaRPr lang="en-US">
              <a:latin typeface="Arial"/>
              <a:cs typeface="Arial"/>
            </a:endParaRPr>
          </a:p>
          <a:p>
            <a:r>
              <a:rPr lang="en-US" sz="2000">
                <a:latin typeface="Arial"/>
                <a:ea typeface="+mn-lt"/>
                <a:cs typeface="+mn-lt"/>
              </a:rPr>
              <a:t>Black pepper </a:t>
            </a:r>
            <a:endParaRPr lang="en-US">
              <a:latin typeface="Arial"/>
              <a:cs typeface="Arial"/>
            </a:endParaRPr>
          </a:p>
          <a:p>
            <a:r>
              <a:rPr lang="en-US" sz="2000">
                <a:latin typeface="Arial"/>
                <a:ea typeface="+mn-lt"/>
                <a:cs typeface="+mn-lt"/>
              </a:rPr>
              <a:t>Extra flour for kneading </a:t>
            </a:r>
            <a:endParaRPr lang="en-US"/>
          </a:p>
          <a:p>
            <a:endParaRPr lang="en-US" sz="2000">
              <a:latin typeface="Arial"/>
              <a:cs typeface="Calibri"/>
            </a:endParaRPr>
          </a:p>
          <a:p>
            <a:r>
              <a:rPr lang="en-US" sz="2000" dirty="0" err="1">
                <a:latin typeface="Arial"/>
                <a:cs typeface="Calibri"/>
              </a:rPr>
              <a:t>Flavouring</a:t>
            </a:r>
            <a:r>
              <a:rPr lang="en-US" sz="2000" dirty="0">
                <a:latin typeface="Arial"/>
                <a:cs typeface="Calibri"/>
              </a:rPr>
              <a:t> </a:t>
            </a:r>
            <a:r>
              <a:rPr lang="en-US" sz="2000">
                <a:latin typeface="Arial"/>
                <a:cs typeface="Calibri"/>
              </a:rPr>
              <a:t>(optional):</a:t>
            </a:r>
            <a:r>
              <a:rPr lang="en-US" sz="2000" dirty="0">
                <a:latin typeface="Arial"/>
                <a:cs typeface="Calibri"/>
              </a:rPr>
              <a:t> </a:t>
            </a:r>
            <a:r>
              <a:rPr lang="en-US" sz="2000" dirty="0">
                <a:latin typeface="Arial"/>
                <a:ea typeface="+mn-lt"/>
                <a:cs typeface="+mn-lt"/>
              </a:rPr>
              <a:t>cumin seeds, chopped garlic, coriander or </a:t>
            </a:r>
            <a:r>
              <a:rPr lang="en-US" sz="2000" dirty="0" err="1">
                <a:latin typeface="Arial"/>
                <a:ea typeface="+mn-lt"/>
                <a:cs typeface="+mn-lt"/>
              </a:rPr>
              <a:t>chillies</a:t>
            </a:r>
            <a:endParaRPr lang="en-US" sz="2000">
              <a:latin typeface="Arial"/>
              <a:cs typeface="Calibri"/>
            </a:endParaRPr>
          </a:p>
          <a:p>
            <a:endParaRPr lang="en-US" sz="2000">
              <a:latin typeface="Arial"/>
              <a:cs typeface="Calibri"/>
            </a:endParaRPr>
          </a:p>
          <a:p>
            <a:pPr marL="285750" indent="-285750">
              <a:buFont typeface="Arial"/>
              <a:buChar char="•"/>
            </a:pPr>
            <a:endParaRPr lang="en-US">
              <a:latin typeface="Arial"/>
              <a:cs typeface="Calibri" panose="020F0502020204030204"/>
            </a:endParaRPr>
          </a:p>
          <a:p>
            <a:endParaRPr lang="en-US" b="1">
              <a:latin typeface="Arial"/>
              <a:cs typeface="Calibri" panose="020F0502020204030204"/>
            </a:endParaRPr>
          </a:p>
        </p:txBody>
      </p:sp>
      <p:pic>
        <p:nvPicPr>
          <p:cNvPr id="6" name="Picture 5" descr="A bowl of beans and a spoon&#10;&#10;Description automatically generated with low confidence">
            <a:extLst>
              <a:ext uri="{FF2B5EF4-FFF2-40B4-BE49-F238E27FC236}">
                <a16:creationId xmlns:a16="http://schemas.microsoft.com/office/drawing/2014/main" id="{BE288B33-47A0-FD25-DA3F-D5F7A9347F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12628" y="678508"/>
            <a:ext cx="1473201" cy="1208328"/>
          </a:xfrm>
          <a:prstGeom prst="rect">
            <a:avLst/>
          </a:prstGeom>
        </p:spPr>
      </p:pic>
    </p:spTree>
    <p:extLst>
      <p:ext uri="{BB962C8B-B14F-4D97-AF65-F5344CB8AC3E}">
        <p14:creationId xmlns:p14="http://schemas.microsoft.com/office/powerpoint/2010/main" val="2897830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1721" y="1438292"/>
            <a:ext cx="9720000" cy="720000"/>
          </a:xfrm>
        </p:spPr>
        <p:txBody>
          <a:bodyPr/>
          <a:lstStyle/>
          <a:p>
            <a:r>
              <a:rPr lang="en-US" dirty="0">
                <a:latin typeface="Arial"/>
                <a:cs typeface="Arial"/>
              </a:rPr>
              <a:t>Super soup and Speedy flatbreads - review</a:t>
            </a:r>
            <a:endParaRPr lang="en-GB" dirty="0">
              <a:latin typeface="Arial"/>
              <a:cs typeface="Arial"/>
            </a:endParaRPr>
          </a:p>
        </p:txBody>
      </p:sp>
      <p:graphicFrame>
        <p:nvGraphicFramePr>
          <p:cNvPr id="7" name="Table 6"/>
          <p:cNvGraphicFramePr>
            <a:graphicFrameLocks noGrp="1"/>
          </p:cNvGraphicFramePr>
          <p:nvPr/>
        </p:nvGraphicFramePr>
        <p:xfrm>
          <a:off x="765011" y="2068870"/>
          <a:ext cx="10977807" cy="4481017"/>
        </p:xfrm>
        <a:graphic>
          <a:graphicData uri="http://schemas.openxmlformats.org/drawingml/2006/table">
            <a:tbl>
              <a:tblPr firstRow="1" bandRow="1">
                <a:tableStyleId>{5C22544A-7EE6-4342-B048-85BDC9FD1C3A}</a:tableStyleId>
              </a:tblPr>
              <a:tblGrid>
                <a:gridCol w="3659269">
                  <a:extLst>
                    <a:ext uri="{9D8B030D-6E8A-4147-A177-3AD203B41FA5}">
                      <a16:colId xmlns:a16="http://schemas.microsoft.com/office/drawing/2014/main" val="3987826760"/>
                    </a:ext>
                  </a:extLst>
                </a:gridCol>
                <a:gridCol w="3659269">
                  <a:extLst>
                    <a:ext uri="{9D8B030D-6E8A-4147-A177-3AD203B41FA5}">
                      <a16:colId xmlns:a16="http://schemas.microsoft.com/office/drawing/2014/main" val="1855280855"/>
                    </a:ext>
                  </a:extLst>
                </a:gridCol>
                <a:gridCol w="3659269">
                  <a:extLst>
                    <a:ext uri="{9D8B030D-6E8A-4147-A177-3AD203B41FA5}">
                      <a16:colId xmlns:a16="http://schemas.microsoft.com/office/drawing/2014/main" val="3355334905"/>
                    </a:ext>
                  </a:extLst>
                </a:gridCol>
              </a:tblGrid>
              <a:tr h="8825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Skills and knowledge developed and demonstrated</a:t>
                      </a:r>
                      <a:endParaRPr lang="en-GB" b="1">
                        <a:latin typeface="Arial" panose="020B0604020202020204" pitchFamily="34" charset="0"/>
                        <a:cs typeface="Arial" panose="020B0604020202020204" pitchFamily="34" charset="0"/>
                      </a:endParaRPr>
                    </a:p>
                  </a:txBody>
                  <a:tcPr>
                    <a:solidFill>
                      <a:srgbClr val="C33D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Practicalities in the secondary classroom</a:t>
                      </a:r>
                      <a:endParaRPr lang="en-GB" b="1">
                        <a:latin typeface="Arial" panose="020B0604020202020204" pitchFamily="34" charset="0"/>
                        <a:cs typeface="Arial" panose="020B0604020202020204" pitchFamily="34" charset="0"/>
                      </a:endParaRPr>
                    </a:p>
                  </a:txBody>
                  <a:tcPr>
                    <a:solidFill>
                      <a:srgbClr val="C33D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Recipe development / Progression over time</a:t>
                      </a:r>
                      <a:endParaRPr lang="en-GB" b="1">
                        <a:latin typeface="Arial" panose="020B0604020202020204" pitchFamily="34" charset="0"/>
                        <a:cs typeface="Arial" panose="020B0604020202020204" pitchFamily="34" charset="0"/>
                      </a:endParaRPr>
                    </a:p>
                  </a:txBody>
                  <a:tcPr>
                    <a:solidFill>
                      <a:srgbClr val="C33D86"/>
                    </a:solidFill>
                  </a:tcPr>
                </a:tc>
                <a:extLst>
                  <a:ext uri="{0D108BD9-81ED-4DB2-BD59-A6C34878D82A}">
                    <a16:rowId xmlns:a16="http://schemas.microsoft.com/office/drawing/2014/main" val="1064555214"/>
                  </a:ext>
                </a:extLst>
              </a:tr>
              <a:tr h="3598418">
                <a:tc>
                  <a:txBody>
                    <a:bodyPr/>
                    <a:lstStyle/>
                    <a:p>
                      <a:pPr marL="0" indent="0">
                        <a:buFont typeface="Arial" panose="020B0604020202020204" pitchFamily="34" charset="0"/>
                        <a:buNone/>
                      </a:pPr>
                      <a:endParaRPr lang="en-US">
                        <a:latin typeface="Arial" panose="020B0604020202020204" pitchFamily="34" charset="0"/>
                        <a:cs typeface="Arial" panose="020B0604020202020204" pitchFamily="34" charset="0"/>
                      </a:endParaRPr>
                    </a:p>
                  </a:txBody>
                  <a:tcPr>
                    <a:solidFill>
                      <a:srgbClr val="F9D4B6"/>
                    </a:solidFill>
                  </a:tcPr>
                </a:tc>
                <a:tc>
                  <a:txBody>
                    <a:bodyPr/>
                    <a:lstStyle/>
                    <a:p>
                      <a:pPr marL="0" indent="0">
                        <a:buFont typeface="Arial" panose="020B0604020202020204" pitchFamily="34" charset="0"/>
                        <a:buNone/>
                      </a:pPr>
                      <a:endParaRPr lang="en-GB">
                        <a:latin typeface="Arial" panose="020B0604020202020204" pitchFamily="34" charset="0"/>
                        <a:cs typeface="Arial" panose="020B0604020202020204" pitchFamily="34" charset="0"/>
                      </a:endParaRPr>
                    </a:p>
                  </a:txBody>
                  <a:tcPr>
                    <a:solidFill>
                      <a:srgbClr val="F9D4B6"/>
                    </a:solidFill>
                  </a:tcPr>
                </a:tc>
                <a:tc>
                  <a:txBody>
                    <a:bodyPr/>
                    <a:lstStyle/>
                    <a:p>
                      <a:pPr marL="0" indent="0">
                        <a:buFont typeface="Arial" panose="020B0604020202020204" pitchFamily="34" charset="0"/>
                        <a:buNone/>
                      </a:pP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2045222079"/>
                  </a:ext>
                </a:extLst>
              </a:tr>
            </a:tbl>
          </a:graphicData>
        </a:graphic>
      </p:graphicFrame>
      <p:sp>
        <p:nvSpPr>
          <p:cNvPr id="3" name="TextBox 2"/>
          <p:cNvSpPr txBox="1"/>
          <p:nvPr/>
        </p:nvSpPr>
        <p:spPr>
          <a:xfrm>
            <a:off x="866274" y="2942009"/>
            <a:ext cx="3426593" cy="3539430"/>
          </a:xfrm>
          <a:prstGeom prst="rect">
            <a:avLst/>
          </a:prstGeom>
          <a:noFill/>
        </p:spPr>
        <p:txBody>
          <a:bodyPr wrap="square" lIns="91440" tIns="45720" rIns="91440" bIns="45720" rtlCol="0" anchor="t">
            <a:spAutoFit/>
          </a:bodyPr>
          <a:lstStyle/>
          <a:p>
            <a:r>
              <a:rPr lang="en-US" sz="1400" b="1">
                <a:latin typeface="Arial"/>
                <a:cs typeface="Arial"/>
              </a:rPr>
              <a:t>Practical food skills</a:t>
            </a:r>
            <a:r>
              <a:rPr lang="en-US" sz="1400">
                <a:latin typeface="Arial"/>
                <a:cs typeface="Arial"/>
              </a:rPr>
              <a:t>: </a:t>
            </a:r>
            <a:r>
              <a:rPr lang="en-US" sz="1400">
                <a:latin typeface="Arial"/>
                <a:ea typeface="+mn-lt"/>
                <a:cs typeface="+mn-lt"/>
              </a:rPr>
              <a:t>Measure,</a:t>
            </a:r>
            <a:endParaRPr lang="en-US" sz="1400">
              <a:latin typeface="Arial"/>
              <a:cs typeface="Calibri" panose="020F0502020204030204"/>
            </a:endParaRPr>
          </a:p>
          <a:p>
            <a:r>
              <a:rPr lang="en-US" sz="1400">
                <a:latin typeface="Arial"/>
                <a:ea typeface="+mn-lt"/>
                <a:cs typeface="+mn-lt"/>
              </a:rPr>
              <a:t>Weigh, Peel, Trim, Dice, slice and chop, Fry, Boil and simmer, Mix,  Shape.</a:t>
            </a:r>
            <a:endParaRPr lang="en-US" sz="1400">
              <a:latin typeface="Arial"/>
              <a:cs typeface="Calibri"/>
            </a:endParaRPr>
          </a:p>
          <a:p>
            <a:r>
              <a:rPr lang="en-GB" sz="1400" b="1">
                <a:latin typeface="Arial"/>
                <a:cs typeface="Arial"/>
              </a:rPr>
              <a:t>Nutrition science</a:t>
            </a:r>
            <a:r>
              <a:rPr lang="en-GB" sz="1400">
                <a:latin typeface="Arial"/>
                <a:cs typeface="Arial"/>
              </a:rPr>
              <a:t>: </a:t>
            </a:r>
            <a:r>
              <a:rPr lang="en-GB" sz="1400">
                <a:latin typeface="Arial"/>
                <a:ea typeface="+mn-lt"/>
                <a:cs typeface="+mn-lt"/>
              </a:rPr>
              <a:t>protein, fruit and vegetables and starchy carbohydrates in the diet.</a:t>
            </a:r>
          </a:p>
          <a:p>
            <a:r>
              <a:rPr lang="en-GB" sz="1400" b="1">
                <a:latin typeface="Arial"/>
                <a:cs typeface="Arial"/>
              </a:rPr>
              <a:t>Food science</a:t>
            </a:r>
            <a:r>
              <a:rPr lang="en-GB" sz="1400">
                <a:latin typeface="Arial"/>
                <a:cs typeface="Arial"/>
              </a:rPr>
              <a:t>: </a:t>
            </a:r>
            <a:r>
              <a:rPr lang="en-GB" sz="1400">
                <a:latin typeface="Arial"/>
                <a:ea typeface="+mn-lt"/>
                <a:cs typeface="+mn-lt"/>
              </a:rPr>
              <a:t>Heat  transfer /exchange, the effect of cooking (coagulation, dextrinization, Maillard reaction).</a:t>
            </a:r>
          </a:p>
          <a:p>
            <a:r>
              <a:rPr lang="en-GB" sz="1400" b="1">
                <a:latin typeface="Arial"/>
                <a:cs typeface="Arial"/>
              </a:rPr>
              <a:t>Sensory science</a:t>
            </a:r>
            <a:r>
              <a:rPr lang="en-GB" sz="1400">
                <a:latin typeface="Arial"/>
                <a:cs typeface="Arial"/>
              </a:rPr>
              <a:t>: testing, tasting and evaluation.</a:t>
            </a:r>
          </a:p>
          <a:p>
            <a:r>
              <a:rPr lang="en-GB" sz="1400" b="1">
                <a:latin typeface="Arial"/>
                <a:ea typeface="+mn-lt"/>
                <a:cs typeface="+mn-lt"/>
              </a:rPr>
              <a:t>Numeracy</a:t>
            </a:r>
            <a:r>
              <a:rPr lang="en-GB" sz="1400">
                <a:latin typeface="Arial"/>
                <a:ea typeface="+mn-lt"/>
                <a:cs typeface="+mn-lt"/>
              </a:rPr>
              <a:t>: Weighing, measuring, shaping, temperature, time.</a:t>
            </a:r>
            <a:endParaRPr lang="en-GB" sz="1400">
              <a:latin typeface="Arial"/>
              <a:cs typeface="Arial"/>
            </a:endParaRPr>
          </a:p>
          <a:p>
            <a:r>
              <a:rPr lang="en-GB" sz="1400" b="1">
                <a:latin typeface="Arial"/>
                <a:ea typeface="+mn-lt"/>
                <a:cs typeface="+mn-lt"/>
              </a:rPr>
              <a:t>Literacy</a:t>
            </a:r>
            <a:r>
              <a:rPr lang="en-GB" sz="1400">
                <a:latin typeface="Arial"/>
                <a:ea typeface="+mn-lt"/>
                <a:cs typeface="+mn-lt"/>
              </a:rPr>
              <a:t>: Reading and understanding a recipe, following written and verbal instructions. </a:t>
            </a:r>
            <a:endParaRPr lang="en-GB">
              <a:latin typeface="Arial"/>
            </a:endParaRPr>
          </a:p>
        </p:txBody>
      </p:sp>
      <p:sp>
        <p:nvSpPr>
          <p:cNvPr id="5" name="TextBox 4"/>
          <p:cNvSpPr txBox="1"/>
          <p:nvPr/>
        </p:nvSpPr>
        <p:spPr>
          <a:xfrm>
            <a:off x="4531655" y="2938833"/>
            <a:ext cx="3426593" cy="2831544"/>
          </a:xfrm>
          <a:prstGeom prst="rect">
            <a:avLst/>
          </a:prstGeom>
          <a:noFill/>
        </p:spPr>
        <p:txBody>
          <a:bodyPr wrap="square" lIns="91440" tIns="45720" rIns="91440" bIns="45720" rtlCol="0" anchor="t">
            <a:spAutoFit/>
          </a:bodyPr>
          <a:lstStyle/>
          <a:p>
            <a:pPr marL="285750" indent="-285750">
              <a:buFont typeface="Arial"/>
              <a:buChar char="•"/>
            </a:pPr>
            <a:r>
              <a:rPr lang="en-US" sz="1600">
                <a:latin typeface="Arial"/>
                <a:cs typeface="Arial"/>
              </a:rPr>
              <a:t>Availability of equipment </a:t>
            </a:r>
          </a:p>
          <a:p>
            <a:endParaRPr lang="en-US" sz="1600">
              <a:latin typeface="Arial"/>
              <a:cs typeface="Arial"/>
            </a:endParaRPr>
          </a:p>
          <a:p>
            <a:pPr marL="285750" indent="-285750">
              <a:buFont typeface="Arial"/>
              <a:buChar char="•"/>
            </a:pPr>
            <a:r>
              <a:rPr lang="en-US" sz="1600">
                <a:latin typeface="Arial"/>
                <a:cs typeface="Arial"/>
              </a:rPr>
              <a:t>Health and safety – hot pans, movement</a:t>
            </a:r>
            <a:endParaRPr lang="en-US" sz="1600">
              <a:latin typeface="Arial" panose="020B0604020202020204" pitchFamily="34" charset="0"/>
              <a:cs typeface="Arial" panose="020B0604020202020204" pitchFamily="34" charset="0"/>
            </a:endParaRPr>
          </a:p>
          <a:p>
            <a:pPr marL="285750" indent="-285750">
              <a:buFont typeface="Arial"/>
              <a:buChar char="•"/>
            </a:pPr>
            <a:endParaRPr lang="en-US" sz="1600">
              <a:latin typeface="Arial" panose="020B0604020202020204" pitchFamily="34" charset="0"/>
              <a:cs typeface="Arial" panose="020B0604020202020204" pitchFamily="34" charset="0"/>
            </a:endParaRPr>
          </a:p>
          <a:p>
            <a:pPr marL="285750" indent="-285750">
              <a:buFont typeface="Arial"/>
              <a:buChar char="•"/>
            </a:pPr>
            <a:r>
              <a:rPr lang="en-US" sz="1600">
                <a:latin typeface="Arial"/>
                <a:cs typeface="Arial"/>
              </a:rPr>
              <a:t>Temperature control</a:t>
            </a:r>
            <a:endParaRPr lang="en-US" sz="1600">
              <a:latin typeface="Arial" panose="020B0604020202020204" pitchFamily="34" charset="0"/>
              <a:cs typeface="Arial" panose="020B0604020202020204" pitchFamily="34" charset="0"/>
            </a:endParaRPr>
          </a:p>
          <a:p>
            <a:pPr marL="285750" indent="-285750">
              <a:buFont typeface="Arial"/>
              <a:buChar char="•"/>
            </a:pPr>
            <a:endParaRPr lang="en-US" sz="1600">
              <a:latin typeface="Arial" panose="020B0604020202020204" pitchFamily="34" charset="0"/>
              <a:cs typeface="Arial" panose="020B0604020202020204" pitchFamily="34" charset="0"/>
            </a:endParaRPr>
          </a:p>
          <a:p>
            <a:pPr marL="285750" indent="-285750">
              <a:buFont typeface="Arial"/>
              <a:buChar char="•"/>
            </a:pPr>
            <a:r>
              <a:rPr lang="en-US" sz="1600">
                <a:latin typeface="Arial"/>
                <a:cs typeface="Arial"/>
              </a:rPr>
              <a:t>Storage and transportation home</a:t>
            </a:r>
          </a:p>
          <a:p>
            <a:pPr marL="285750" indent="-285750">
              <a:buFont typeface="Arial" panose="020B0604020202020204" pitchFamily="34" charset="0"/>
              <a:buChar char="•"/>
            </a:pPr>
            <a:endParaRPr lang="en-US" sz="1600">
              <a:latin typeface="Arial" panose="020B0604020202020204" pitchFamily="34" charset="0"/>
              <a:cs typeface="Arial" panose="020B0604020202020204" pitchFamily="34" charset="0"/>
            </a:endParaRPr>
          </a:p>
          <a:p>
            <a:endParaRPr lang="en-GB">
              <a:cs typeface="Calibri" panose="020F0502020204030204"/>
            </a:endParaRPr>
          </a:p>
        </p:txBody>
      </p:sp>
      <p:sp>
        <p:nvSpPr>
          <p:cNvPr id="6" name="TextBox 5"/>
          <p:cNvSpPr txBox="1"/>
          <p:nvPr/>
        </p:nvSpPr>
        <p:spPr>
          <a:xfrm>
            <a:off x="8150790" y="2942011"/>
            <a:ext cx="3426593" cy="406265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a:solidFill>
                  <a:schemeClr val="dk1"/>
                </a:solidFill>
                <a:latin typeface="Arial"/>
                <a:cs typeface="Arial"/>
              </a:rPr>
              <a:t>Investigate and make different types of flatbreads – consider their origin, method of cooking, ingredients used. </a:t>
            </a:r>
          </a:p>
          <a:p>
            <a:pPr marL="285750" indent="-285750">
              <a:buFont typeface="Arial" panose="020B0604020202020204" pitchFamily="34" charset="0"/>
              <a:buChar char="•"/>
            </a:pPr>
            <a:r>
              <a:rPr lang="en-GB" sz="1600">
                <a:solidFill>
                  <a:schemeClr val="dk1"/>
                </a:solidFill>
                <a:latin typeface="Arial"/>
                <a:cs typeface="Arial"/>
              </a:rPr>
              <a:t>Compare the nutritional and sensory properties of different types of soup. </a:t>
            </a:r>
          </a:p>
          <a:p>
            <a:pPr marL="285750" indent="-285750">
              <a:buFont typeface="Arial" panose="020B0604020202020204" pitchFamily="34" charset="0"/>
              <a:buChar char="•"/>
            </a:pPr>
            <a:r>
              <a:rPr lang="en-GB" sz="1600">
                <a:solidFill>
                  <a:schemeClr val="dk1"/>
                </a:solidFill>
                <a:latin typeface="Arial"/>
                <a:cs typeface="Arial"/>
              </a:rPr>
              <a:t>Use seasonal vegetables/ingredients to prepare soup. Complete a cost comparison with bought.</a:t>
            </a:r>
          </a:p>
          <a:p>
            <a:pPr marL="285750" indent="-285750">
              <a:buFont typeface="Arial" panose="020B0604020202020204" pitchFamily="34" charset="0"/>
              <a:buChar char="•"/>
            </a:pPr>
            <a:r>
              <a:rPr lang="en-GB" sz="1600">
                <a:solidFill>
                  <a:schemeClr val="dk1"/>
                </a:solidFill>
                <a:latin typeface="Arial"/>
                <a:cs typeface="Arial"/>
              </a:rPr>
              <a:t>Investigate soups from other countries. Make a selection and taste.  </a:t>
            </a:r>
          </a:p>
          <a:p>
            <a:pPr marL="285750" indent="-285750">
              <a:buFont typeface="Arial" panose="020B0604020202020204" pitchFamily="34" charset="0"/>
              <a:buChar char="•"/>
            </a:pPr>
            <a:endParaRPr lang="en-GB">
              <a:solidFill>
                <a:schemeClr val="dk1"/>
              </a:solidFill>
              <a:latin typeface="Calibri" panose="020F0502020204030204"/>
              <a:cs typeface="Calibri" panose="020F0502020204030204"/>
            </a:endParaRPr>
          </a:p>
          <a:p>
            <a:pPr marL="285750" indent="-285750">
              <a:buFont typeface="Arial" panose="020B0604020202020204" pitchFamily="34" charset="0"/>
              <a:buChar char="•"/>
            </a:pPr>
            <a:endParaRPr lang="en-GB" sz="1600">
              <a:solidFill>
                <a:schemeClr val="dk1"/>
              </a:solidFill>
              <a:latin typeface="Arial"/>
              <a:cs typeface="Arial"/>
            </a:endParaRPr>
          </a:p>
        </p:txBody>
      </p:sp>
    </p:spTree>
    <p:extLst>
      <p:ext uri="{BB962C8B-B14F-4D97-AF65-F5344CB8AC3E}">
        <p14:creationId xmlns:p14="http://schemas.microsoft.com/office/powerpoint/2010/main" val="250601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BD27-94A8-267C-DEC1-1185F536479A}"/>
              </a:ext>
            </a:extLst>
          </p:cNvPr>
          <p:cNvSpPr>
            <a:spLocks noGrp="1"/>
          </p:cNvSpPr>
          <p:nvPr>
            <p:ph type="ctrTitle"/>
          </p:nvPr>
        </p:nvSpPr>
        <p:spPr>
          <a:xfrm>
            <a:off x="1169274" y="1456701"/>
            <a:ext cx="9720000" cy="720000"/>
          </a:xfrm>
        </p:spPr>
        <p:txBody>
          <a:bodyPr/>
          <a:lstStyle/>
          <a:p>
            <a:r>
              <a:rPr lang="en-GB"/>
              <a:t>Support from </a:t>
            </a:r>
            <a:r>
              <a:rPr lang="en-GB" i="1"/>
              <a:t>Food – a fact of life and</a:t>
            </a:r>
            <a:br>
              <a:rPr lang="en-GB" i="1"/>
            </a:br>
            <a:r>
              <a:rPr lang="en-GB"/>
              <a:t>British Nutrition Foundation</a:t>
            </a:r>
          </a:p>
        </p:txBody>
      </p:sp>
      <p:sp>
        <p:nvSpPr>
          <p:cNvPr id="3" name="Subtitle 2">
            <a:extLst>
              <a:ext uri="{FF2B5EF4-FFF2-40B4-BE49-F238E27FC236}">
                <a16:creationId xmlns:a16="http://schemas.microsoft.com/office/drawing/2014/main" id="{1F3EC847-37A7-7963-BD76-E2808C38ABE5}"/>
              </a:ext>
            </a:extLst>
          </p:cNvPr>
          <p:cNvSpPr>
            <a:spLocks noGrp="1"/>
          </p:cNvSpPr>
          <p:nvPr>
            <p:ph type="subTitle" idx="1"/>
          </p:nvPr>
        </p:nvSpPr>
        <p:spPr>
          <a:xfrm>
            <a:off x="1169276" y="2571092"/>
            <a:ext cx="6831724" cy="3600000"/>
          </a:xfrm>
        </p:spPr>
        <p:txBody>
          <a:bodyPr/>
          <a:lstStyle/>
          <a:p>
            <a:r>
              <a:rPr lang="en-US" sz="2000" dirty="0">
                <a:effectLst/>
                <a:latin typeface="Arial" panose="020B0604020202020204" pitchFamily="34" charset="0"/>
                <a:cs typeface="Arial" panose="020B0604020202020204" pitchFamily="34" charset="0"/>
                <a:hlinkClick r:id="rId2"/>
              </a:rPr>
              <a:t>Cooking on a budget classroom activities and resources</a:t>
            </a:r>
            <a:endParaRPr lang="en-US" sz="2000" i="0" dirty="0">
              <a:effectLst/>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3"/>
              </a:rPr>
              <a:t>Explore food nutritional analysis </a:t>
            </a:r>
            <a:r>
              <a:rPr lang="en-US" sz="2000" dirty="0" err="1">
                <a:latin typeface="Arial" panose="020B0604020202020204" pitchFamily="34" charset="0"/>
                <a:cs typeface="Arial" panose="020B0604020202020204" pitchFamily="34" charset="0"/>
                <a:hlinkClick r:id="rId3"/>
              </a:rPr>
              <a:t>programme</a:t>
            </a:r>
            <a:r>
              <a:rPr lang="en-US" sz="2000" dirty="0">
                <a:latin typeface="Arial" panose="020B0604020202020204" pitchFamily="34" charset="0"/>
                <a:cs typeface="Arial" panose="020B0604020202020204" pitchFamily="34" charset="0"/>
                <a:hlinkClick r:id="rId3"/>
              </a:rPr>
              <a:t> and supporting resources </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Webinar presentations and recordings</a:t>
            </a:r>
          </a:p>
          <a:p>
            <a:r>
              <a:rPr lang="en-US" sz="2000" dirty="0">
                <a:latin typeface="Arial" panose="020B0604020202020204" pitchFamily="34" charset="0"/>
                <a:cs typeface="Arial" panose="020B0604020202020204" pitchFamily="34" charset="0"/>
              </a:rPr>
              <a:t>Tackling food waste in schools </a:t>
            </a:r>
            <a:r>
              <a:rPr lang="en-US" sz="2000" dirty="0">
                <a:latin typeface="Arial" panose="020B0604020202020204" pitchFamily="34" charset="0"/>
                <a:cs typeface="Arial" panose="020B0604020202020204" pitchFamily="34" charset="0"/>
                <a:hlinkClick r:id="rId4"/>
              </a:rPr>
              <a:t>presentation</a:t>
            </a:r>
            <a:r>
              <a:rPr lang="en-US" sz="2000" dirty="0">
                <a:latin typeface="Arial" panose="020B0604020202020204" pitchFamily="34" charset="0"/>
                <a:cs typeface="Arial" panose="020B0604020202020204" pitchFamily="34" charset="0"/>
              </a:rPr>
              <a:t> and </a:t>
            </a:r>
            <a:r>
              <a:rPr lang="en-US" sz="2000" dirty="0">
                <a:latin typeface="Arial" panose="020B0604020202020204" pitchFamily="34" charset="0"/>
                <a:cs typeface="Arial" panose="020B0604020202020204" pitchFamily="34" charset="0"/>
                <a:hlinkClick r:id="rId5"/>
              </a:rPr>
              <a:t>recording</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Practical food skills, cooking and reducing food waste </a:t>
            </a:r>
            <a:r>
              <a:rPr lang="en-US" sz="2000" dirty="0">
                <a:latin typeface="Arial" panose="020B0604020202020204" pitchFamily="34" charset="0"/>
                <a:cs typeface="Arial" panose="020B0604020202020204" pitchFamily="34" charset="0"/>
                <a:hlinkClick r:id="rId6"/>
              </a:rPr>
              <a:t>presentation</a:t>
            </a:r>
            <a:r>
              <a:rPr lang="en-US" sz="2000" dirty="0">
                <a:latin typeface="Arial" panose="020B0604020202020204" pitchFamily="34" charset="0"/>
                <a:cs typeface="Arial" panose="020B0604020202020204" pitchFamily="34" charset="0"/>
              </a:rPr>
              <a:t> and </a:t>
            </a:r>
            <a:r>
              <a:rPr lang="en-US" sz="2000" dirty="0">
                <a:latin typeface="Arial" panose="020B0604020202020204" pitchFamily="34" charset="0"/>
                <a:cs typeface="Arial" panose="020B0604020202020204" pitchFamily="34" charset="0"/>
                <a:hlinkClick r:id="rId7"/>
              </a:rPr>
              <a:t>recording</a:t>
            </a:r>
            <a:endParaRPr lang="en-US" sz="2000" dirty="0">
              <a:latin typeface="Arial" panose="020B0604020202020204" pitchFamily="34" charset="0"/>
              <a:cs typeface="Arial" panose="020B0604020202020204" pitchFamily="34" charset="0"/>
            </a:endParaRPr>
          </a:p>
          <a:p>
            <a:pPr marL="0" indent="0">
              <a:buNone/>
            </a:pPr>
            <a:r>
              <a:rPr lang="en-GB" sz="2000" dirty="0"/>
              <a:t>British Nutrition Foundation: </a:t>
            </a:r>
            <a:r>
              <a:rPr lang="en-GB" sz="2000" dirty="0">
                <a:hlinkClick r:id="rId8"/>
              </a:rPr>
              <a:t>Tips to save money on food</a:t>
            </a:r>
            <a:endParaRPr lang="en-GB" sz="2000" dirty="0"/>
          </a:p>
        </p:txBody>
      </p:sp>
      <p:pic>
        <p:nvPicPr>
          <p:cNvPr id="6" name="Picture 5">
            <a:extLst>
              <a:ext uri="{FF2B5EF4-FFF2-40B4-BE49-F238E27FC236}">
                <a16:creationId xmlns:a16="http://schemas.microsoft.com/office/drawing/2014/main" id="{BB4A2277-FA4B-6C92-5513-1593A87296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698792" y="2079170"/>
            <a:ext cx="2807820" cy="4091921"/>
          </a:xfrm>
          <a:prstGeom prst="rect">
            <a:avLst/>
          </a:prstGeom>
          <a:ln w="25400">
            <a:solidFill>
              <a:srgbClr val="C33D86"/>
            </a:solidFill>
          </a:ln>
        </p:spPr>
      </p:pic>
    </p:spTree>
    <p:extLst>
      <p:ext uri="{BB962C8B-B14F-4D97-AF65-F5344CB8AC3E}">
        <p14:creationId xmlns:p14="http://schemas.microsoft.com/office/powerpoint/2010/main" val="29865565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D93BC-12A9-C271-4EAF-67179D9C59E4}"/>
              </a:ext>
            </a:extLst>
          </p:cNvPr>
          <p:cNvSpPr>
            <a:spLocks noGrp="1"/>
          </p:cNvSpPr>
          <p:nvPr>
            <p:ph type="ctrTitle"/>
          </p:nvPr>
        </p:nvSpPr>
        <p:spPr/>
        <p:txBody>
          <a:bodyPr/>
          <a:lstStyle/>
          <a:p>
            <a:r>
              <a:rPr lang="en-GB">
                <a:latin typeface="Arial"/>
                <a:cs typeface="Arial"/>
              </a:rPr>
              <a:t>Support on </a:t>
            </a:r>
            <a:r>
              <a:rPr lang="en-GB" i="1">
                <a:latin typeface="Arial"/>
                <a:cs typeface="Arial"/>
              </a:rPr>
              <a:t>Food – a fact of life and BNF</a:t>
            </a:r>
            <a:endParaRPr lang="en-GB" i="1"/>
          </a:p>
        </p:txBody>
      </p:sp>
      <p:sp>
        <p:nvSpPr>
          <p:cNvPr id="8" name="TextBox 7">
            <a:extLst>
              <a:ext uri="{FF2B5EF4-FFF2-40B4-BE49-F238E27FC236}">
                <a16:creationId xmlns:a16="http://schemas.microsoft.com/office/drawing/2014/main" id="{AEA1DAC1-7E93-CF5B-6B20-8A131E178C1E}"/>
              </a:ext>
            </a:extLst>
          </p:cNvPr>
          <p:cNvSpPr txBox="1"/>
          <p:nvPr/>
        </p:nvSpPr>
        <p:spPr>
          <a:xfrm>
            <a:off x="1169275" y="2451909"/>
            <a:ext cx="10280044" cy="341632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a:latin typeface="Arial"/>
                <a:cs typeface="Arial"/>
                <a:hlinkClick r:id="rId2"/>
              </a:rPr>
              <a:t>Food and nutrition key terms and definitions </a:t>
            </a:r>
            <a:r>
              <a:rPr lang="en-GB">
                <a:latin typeface="Arial"/>
                <a:cs typeface="Arial"/>
              </a:rPr>
              <a:t>– New!</a:t>
            </a:r>
          </a:p>
          <a:p>
            <a:pPr marL="342900" indent="-342900">
              <a:buFont typeface="Arial" panose="020B0604020202020204" pitchFamily="34" charset="0"/>
              <a:buChar char="•"/>
            </a:pPr>
            <a:r>
              <a:rPr lang="en-GB">
                <a:latin typeface="Arial"/>
                <a:ea typeface="+mn-lt"/>
                <a:cs typeface="+mn-lt"/>
              </a:rPr>
              <a:t>A presentation looking at </a:t>
            </a:r>
            <a:r>
              <a:rPr lang="en-GB">
                <a:latin typeface="Arial"/>
                <a:ea typeface="+mn-lt"/>
                <a:cs typeface="+mn-lt"/>
                <a:hlinkClick r:id="rId3"/>
              </a:rPr>
              <a:t>budgeting</a:t>
            </a:r>
            <a:endParaRPr lang="en-GB">
              <a:latin typeface="Arial"/>
              <a:ea typeface="+mn-lt"/>
              <a:cs typeface="Arial" panose="020B0604020202020204" pitchFamily="34" charset="0"/>
            </a:endParaRPr>
          </a:p>
          <a:p>
            <a:pPr marL="342900" indent="-342900">
              <a:buFont typeface="Arial" panose="020B0604020202020204" pitchFamily="34" charset="0"/>
              <a:buChar char="•"/>
            </a:pPr>
            <a:r>
              <a:rPr lang="en-GB">
                <a:latin typeface="Arial"/>
                <a:ea typeface="+mn-lt"/>
                <a:cs typeface="+mn-lt"/>
              </a:rPr>
              <a:t>An </a:t>
            </a:r>
            <a:r>
              <a:rPr lang="en-GB">
                <a:latin typeface="Arial"/>
                <a:ea typeface="+mn-lt"/>
                <a:cs typeface="+mn-lt"/>
                <a:hlinkClick r:id="rId4"/>
              </a:rPr>
              <a:t>activity</a:t>
            </a:r>
            <a:r>
              <a:rPr lang="en-GB">
                <a:latin typeface="Arial"/>
                <a:ea typeface="+mn-lt"/>
                <a:cs typeface="+mn-lt"/>
              </a:rPr>
              <a:t> to calculate the cost of a recipe</a:t>
            </a:r>
            <a:endParaRPr lang="en-GB">
              <a:latin typeface="Arial"/>
              <a:cs typeface="Calibri"/>
            </a:endParaRPr>
          </a:p>
          <a:p>
            <a:pPr marL="342900" indent="-342900">
              <a:buFont typeface="Arial" panose="020B0604020202020204" pitchFamily="34" charset="0"/>
              <a:buChar char="•"/>
            </a:pPr>
            <a:r>
              <a:rPr lang="en-GB">
                <a:latin typeface="Arial"/>
                <a:ea typeface="+mn-lt"/>
                <a:cs typeface="+mn-lt"/>
              </a:rPr>
              <a:t>A </a:t>
            </a:r>
            <a:r>
              <a:rPr lang="en-GB">
                <a:latin typeface="Arial"/>
                <a:ea typeface="+mn-lt"/>
                <a:cs typeface="+mn-lt"/>
                <a:hlinkClick r:id="rId5"/>
              </a:rPr>
              <a:t>presentation</a:t>
            </a:r>
            <a:r>
              <a:rPr lang="en-GB">
                <a:latin typeface="Arial"/>
                <a:ea typeface="+mn-lt"/>
                <a:cs typeface="+mn-lt"/>
              </a:rPr>
              <a:t> around the advantages and disadvantages of different types of shopping</a:t>
            </a:r>
            <a:endParaRPr lang="en-GB">
              <a:latin typeface="Arial"/>
              <a:cs typeface="Calibri"/>
            </a:endParaRPr>
          </a:p>
          <a:p>
            <a:pPr marL="342900" indent="-342900">
              <a:buFont typeface="Arial" panose="020B0604020202020204" pitchFamily="34" charset="0"/>
              <a:buChar char="•"/>
            </a:pPr>
            <a:r>
              <a:rPr lang="en-GB">
                <a:latin typeface="Arial"/>
                <a:cs typeface="Calibri"/>
              </a:rPr>
              <a:t>Healthy sustainable diets – </a:t>
            </a:r>
            <a:r>
              <a:rPr lang="en-GB">
                <a:latin typeface="Arial"/>
                <a:cs typeface="Calibri"/>
                <a:hlinkClick r:id="rId6"/>
              </a:rPr>
              <a:t>range of resources and activities</a:t>
            </a:r>
            <a:endParaRPr lang="en-GB">
              <a:latin typeface="Arial"/>
              <a:cs typeface="Calibri"/>
            </a:endParaRPr>
          </a:p>
          <a:p>
            <a:pPr marL="342900" indent="-342900">
              <a:buFont typeface="Arial" panose="020B0604020202020204" pitchFamily="34" charset="0"/>
              <a:buChar char="•"/>
            </a:pPr>
            <a:r>
              <a:rPr lang="en-GB">
                <a:latin typeface="Arial"/>
                <a:cs typeface="Arial"/>
              </a:rPr>
              <a:t>Healthy and sustainable diets - what needs to be considered? (</a:t>
            </a:r>
            <a:r>
              <a:rPr lang="en-GB">
                <a:latin typeface="Arial"/>
                <a:cs typeface="Arial"/>
                <a:hlinkClick r:id="rId7"/>
              </a:rPr>
              <a:t>Presentation</a:t>
            </a:r>
            <a:r>
              <a:rPr lang="en-GB">
                <a:latin typeface="Arial"/>
                <a:cs typeface="Arial"/>
              </a:rPr>
              <a:t>)</a:t>
            </a:r>
          </a:p>
          <a:p>
            <a:pPr marL="342900" indent="-342900">
              <a:buFont typeface="Arial" panose="020B0604020202020204" pitchFamily="34" charset="0"/>
              <a:buChar char="•"/>
            </a:pPr>
            <a:r>
              <a:rPr lang="en-GB">
                <a:latin typeface="Arial"/>
                <a:cs typeface="Arial"/>
              </a:rPr>
              <a:t>The economy of food</a:t>
            </a:r>
            <a:r>
              <a:rPr lang="en-GB" b="1">
                <a:latin typeface="Arial"/>
                <a:cs typeface="Arial"/>
              </a:rPr>
              <a:t>: </a:t>
            </a:r>
            <a:r>
              <a:rPr lang="en-GB">
                <a:latin typeface="Arial"/>
                <a:cs typeface="Arial"/>
              </a:rPr>
              <a:t>a</a:t>
            </a:r>
            <a:r>
              <a:rPr lang="en-GB">
                <a:latin typeface="Arial"/>
                <a:ea typeface="+mn-lt"/>
                <a:cs typeface="+mn-lt"/>
              </a:rPr>
              <a:t> </a:t>
            </a:r>
            <a:r>
              <a:rPr lang="en-GB">
                <a:latin typeface="Arial"/>
                <a:ea typeface="+mn-lt"/>
                <a:cs typeface="+mn-lt"/>
                <a:hlinkClick r:id="rId8"/>
              </a:rPr>
              <a:t>presentation</a:t>
            </a:r>
            <a:r>
              <a:rPr lang="en-GB">
                <a:latin typeface="Arial"/>
                <a:ea typeface="+mn-lt"/>
                <a:cs typeface="+mn-lt"/>
              </a:rPr>
              <a:t> exploring the key aspects of food choice and cooking on a budget.</a:t>
            </a:r>
            <a:endParaRPr lang="en-GB">
              <a:latin typeface="Arial"/>
              <a:cs typeface="Calibri"/>
            </a:endParaRPr>
          </a:p>
          <a:p>
            <a:pPr marL="342900" indent="-342900">
              <a:buFont typeface="Arial" panose="020B0604020202020204" pitchFamily="34" charset="0"/>
              <a:buChar char="•"/>
            </a:pPr>
            <a:r>
              <a:rPr lang="en-GB">
                <a:latin typeface="Arial"/>
                <a:cs typeface="Arial"/>
              </a:rPr>
              <a:t>Some </a:t>
            </a:r>
            <a:r>
              <a:rPr lang="en-GB">
                <a:latin typeface="Arial"/>
                <a:cs typeface="Arial"/>
                <a:hlinkClick r:id="rId9"/>
              </a:rPr>
              <a:t>tips</a:t>
            </a:r>
            <a:r>
              <a:rPr lang="en-GB">
                <a:latin typeface="Arial"/>
                <a:cs typeface="Arial"/>
              </a:rPr>
              <a:t> to save money on food (British Nutrition Foundation)</a:t>
            </a:r>
          </a:p>
          <a:p>
            <a:pPr marL="342900" indent="-342900">
              <a:buFont typeface="Arial" panose="020B0604020202020204" pitchFamily="34" charset="0"/>
              <a:buChar char="•"/>
            </a:pPr>
            <a:r>
              <a:rPr lang="en-GB">
                <a:latin typeface="Arial"/>
                <a:cs typeface="Arial"/>
              </a:rPr>
              <a:t>Weekly meal planner </a:t>
            </a:r>
            <a:r>
              <a:rPr lang="en-GB">
                <a:latin typeface="Arial"/>
                <a:cs typeface="Arial"/>
                <a:hlinkClick r:id="rId10"/>
              </a:rPr>
              <a:t>template</a:t>
            </a:r>
          </a:p>
          <a:p>
            <a:pPr marL="342900" indent="-342900">
              <a:buFont typeface="Arial" panose="020B0604020202020204" pitchFamily="34" charset="0"/>
              <a:buChar char="•"/>
            </a:pPr>
            <a:r>
              <a:rPr lang="en-GB">
                <a:latin typeface="Arial"/>
                <a:cs typeface="Arial"/>
              </a:rPr>
              <a:t>About </a:t>
            </a:r>
            <a:r>
              <a:rPr lang="en-GB">
                <a:latin typeface="Arial"/>
                <a:cs typeface="Arial"/>
                <a:hlinkClick r:id="rId11"/>
              </a:rPr>
              <a:t>'pulses'</a:t>
            </a:r>
            <a:r>
              <a:rPr lang="en-GB">
                <a:latin typeface="Arial"/>
                <a:cs typeface="Arial"/>
              </a:rPr>
              <a:t> and how can they be used in the diet. </a:t>
            </a:r>
          </a:p>
          <a:p>
            <a:pPr marL="342900" indent="-342900">
              <a:buFont typeface="Arial" panose="020B0604020202020204" pitchFamily="34" charset="0"/>
              <a:buChar char="•"/>
            </a:pPr>
            <a:r>
              <a:rPr lang="en-GB">
                <a:latin typeface="Arial"/>
                <a:ea typeface="+mn-lt"/>
                <a:cs typeface="+mn-lt"/>
              </a:rPr>
              <a:t>Try, Swap, Change' </a:t>
            </a:r>
            <a:r>
              <a:rPr lang="en-GB">
                <a:latin typeface="Arial"/>
                <a:ea typeface="+mn-lt"/>
                <a:cs typeface="+mn-lt"/>
                <a:hlinkClick r:id="rId12"/>
              </a:rPr>
              <a:t>planner</a:t>
            </a:r>
            <a:r>
              <a:rPr lang="en-GB">
                <a:latin typeface="Arial"/>
                <a:ea typeface="+mn-lt"/>
                <a:cs typeface="+mn-lt"/>
              </a:rPr>
              <a:t> is a '</a:t>
            </a:r>
            <a:r>
              <a:rPr lang="en-GB" err="1">
                <a:latin typeface="Arial"/>
                <a:ea typeface="+mn-lt"/>
                <a:cs typeface="+mn-lt"/>
              </a:rPr>
              <a:t>personalisable</a:t>
            </a:r>
            <a:r>
              <a:rPr lang="en-GB">
                <a:latin typeface="Arial"/>
                <a:ea typeface="+mn-lt"/>
                <a:cs typeface="+mn-lt"/>
              </a:rPr>
              <a:t>' resource to help enable change</a:t>
            </a:r>
            <a:endParaRPr lang="en-GB">
              <a:latin typeface="Arial"/>
              <a:cs typeface="Arial"/>
            </a:endParaRPr>
          </a:p>
        </p:txBody>
      </p:sp>
    </p:spTree>
    <p:extLst>
      <p:ext uri="{BB962C8B-B14F-4D97-AF65-F5344CB8AC3E}">
        <p14:creationId xmlns:p14="http://schemas.microsoft.com/office/powerpoint/2010/main" val="62377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0E974-D187-4B07-B9D5-9628E390F660}"/>
              </a:ext>
            </a:extLst>
          </p:cNvPr>
          <p:cNvSpPr>
            <a:spLocks noGrp="1"/>
          </p:cNvSpPr>
          <p:nvPr>
            <p:ph type="ctrTitle"/>
          </p:nvPr>
        </p:nvSpPr>
        <p:spPr>
          <a:xfrm>
            <a:off x="1085767" y="1532483"/>
            <a:ext cx="9720000" cy="720000"/>
          </a:xfrm>
        </p:spPr>
        <p:txBody>
          <a:bodyPr/>
          <a:lstStyle/>
          <a:p>
            <a:r>
              <a:rPr lang="en-GB"/>
              <a:t>Programme </a:t>
            </a:r>
          </a:p>
        </p:txBody>
      </p:sp>
      <p:sp>
        <p:nvSpPr>
          <p:cNvPr id="8" name="TextBox 7">
            <a:extLst>
              <a:ext uri="{FF2B5EF4-FFF2-40B4-BE49-F238E27FC236}">
                <a16:creationId xmlns:a16="http://schemas.microsoft.com/office/drawing/2014/main" id="{B49BACFF-B07A-4E58-9828-52159189B29E}"/>
              </a:ext>
            </a:extLst>
          </p:cNvPr>
          <p:cNvSpPr txBox="1"/>
          <p:nvPr/>
        </p:nvSpPr>
        <p:spPr>
          <a:xfrm>
            <a:off x="977900" y="2179780"/>
            <a:ext cx="939141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ffectLst/>
                <a:latin typeface="Arial"/>
                <a:ea typeface="MS Mincho"/>
                <a:cs typeface="Times New Roman"/>
              </a:rPr>
              <a:t>08.45</a:t>
            </a:r>
            <a:r>
              <a:rPr lang="en-GB">
                <a:latin typeface="Arial"/>
                <a:ea typeface="MS Mincho"/>
                <a:cs typeface="Times New Roman"/>
              </a:rPr>
              <a:t>     </a:t>
            </a:r>
            <a:r>
              <a:rPr lang="en-GB">
                <a:effectLst/>
                <a:latin typeface="Arial"/>
                <a:ea typeface="MS Mincho"/>
                <a:cs typeface="Times New Roman"/>
              </a:rPr>
              <a:t>Registration</a:t>
            </a:r>
            <a:endParaRPr lang="en-US">
              <a:cs typeface="Calibri" panose="020F0502020204030204"/>
            </a:endParaRPr>
          </a:p>
          <a:p>
            <a:r>
              <a:rPr lang="en-GB">
                <a:effectLst/>
                <a:latin typeface="Arial"/>
                <a:ea typeface="MS Mincho"/>
                <a:cs typeface="Times New Roman"/>
              </a:rPr>
              <a:t>09.00</a:t>
            </a:r>
            <a:r>
              <a:rPr lang="en-GB">
                <a:latin typeface="Arial"/>
                <a:ea typeface="MS Mincho"/>
                <a:cs typeface="Times New Roman"/>
              </a:rPr>
              <a:t>     </a:t>
            </a:r>
            <a:r>
              <a:rPr lang="en-GB">
                <a:effectLst/>
                <a:latin typeface="Arial"/>
                <a:ea typeface="MS Mincho"/>
                <a:cs typeface="Times New Roman"/>
              </a:rPr>
              <a:t>Welcome</a:t>
            </a:r>
            <a:r>
              <a:rPr lang="en-GB">
                <a:latin typeface="Arial"/>
                <a:ea typeface="MS Mincho"/>
                <a:cs typeface="Times New Roman"/>
              </a:rPr>
              <a:t>: </a:t>
            </a:r>
            <a:r>
              <a:rPr lang="en-GB">
                <a:effectLst/>
                <a:latin typeface="Arial"/>
                <a:ea typeface="MS Mincho"/>
                <a:cs typeface="Times New Roman"/>
              </a:rPr>
              <a:t>	</a:t>
            </a:r>
            <a:endParaRPr lang="en-GB">
              <a:latin typeface="Arial"/>
              <a:ea typeface="MS Mincho" panose="02020609040205080304" pitchFamily="49" charset="-128"/>
              <a:cs typeface="Arial"/>
            </a:endParaRPr>
          </a:p>
          <a:p>
            <a:r>
              <a:rPr lang="en-GB" dirty="0">
                <a:latin typeface="Arial"/>
                <a:cs typeface="Arial"/>
              </a:rPr>
              <a:t>              </a:t>
            </a:r>
            <a:r>
              <a:rPr lang="en-GB" b="0" i="0" dirty="0">
                <a:effectLst/>
                <a:latin typeface="Arial"/>
                <a:cs typeface="Arial"/>
              </a:rPr>
              <a:t>Tips for saving money when planning what to eat, shopping and</a:t>
            </a:r>
            <a:r>
              <a:rPr lang="en-GB" dirty="0">
                <a:latin typeface="Arial"/>
                <a:cs typeface="Arial"/>
              </a:rPr>
              <a:t> </a:t>
            </a:r>
            <a:r>
              <a:rPr lang="en-GB" b="0" i="0" dirty="0">
                <a:effectLst/>
                <a:latin typeface="Arial"/>
                <a:cs typeface="Arial"/>
              </a:rPr>
              <a:t>cooking;</a:t>
            </a:r>
            <a:r>
              <a:rPr lang="en-GB" dirty="0">
                <a:latin typeface="Arial"/>
                <a:cs typeface="Arial"/>
              </a:rPr>
              <a:t> </a:t>
            </a:r>
            <a:endParaRPr lang="en-GB">
              <a:latin typeface="Arial"/>
              <a:ea typeface="MS Mincho" panose="02020609040205080304" pitchFamily="49" charset="-128"/>
              <a:cs typeface="Arial"/>
            </a:endParaRPr>
          </a:p>
          <a:p>
            <a:r>
              <a:rPr lang="en-GB">
                <a:latin typeface="Arial"/>
                <a:ea typeface="MS Mincho"/>
                <a:cs typeface="Times New Roman"/>
              </a:rPr>
              <a:t>09.20     </a:t>
            </a:r>
            <a:r>
              <a:rPr lang="en-GB" i="1">
                <a:latin typeface="Arial"/>
                <a:ea typeface="MS Mincho"/>
                <a:cs typeface="Times New Roman"/>
              </a:rPr>
              <a:t>Demonstration </a:t>
            </a:r>
            <a:r>
              <a:rPr lang="en-GB">
                <a:latin typeface="Arial"/>
                <a:ea typeface="MS Mincho"/>
                <a:cs typeface="Times New Roman"/>
              </a:rPr>
              <a:t>- </a:t>
            </a:r>
            <a:r>
              <a:rPr lang="en-GB" b="1">
                <a:latin typeface="Arial"/>
                <a:ea typeface="MS Mincho"/>
                <a:cs typeface="+mn-lt"/>
              </a:rPr>
              <a:t>Pork</a:t>
            </a:r>
            <a:r>
              <a:rPr lang="en-GB" b="1">
                <a:latin typeface="Arial"/>
                <a:ea typeface="+mn-lt"/>
                <a:cs typeface="+mn-lt"/>
              </a:rPr>
              <a:t> meatballs with cheesy crumb topping</a:t>
            </a:r>
            <a:endParaRPr lang="en-GB">
              <a:latin typeface="Arial"/>
              <a:ea typeface="MS Mincho" panose="02020609040205080304" pitchFamily="49" charset="-128"/>
              <a:cs typeface="Arial"/>
            </a:endParaRPr>
          </a:p>
          <a:p>
            <a:r>
              <a:rPr lang="en-GB">
                <a:latin typeface="Arial"/>
                <a:ea typeface="MS Mincho"/>
                <a:cs typeface="+mn-lt"/>
              </a:rPr>
              <a:t>09.40</a:t>
            </a:r>
            <a:r>
              <a:rPr lang="en-GB">
                <a:latin typeface="Arial"/>
                <a:ea typeface="MS Mincho"/>
                <a:cs typeface="Calibri"/>
              </a:rPr>
              <a:t>     </a:t>
            </a:r>
            <a:r>
              <a:rPr lang="en-GB" i="1">
                <a:latin typeface="Arial"/>
                <a:ea typeface="MS Mincho"/>
                <a:cs typeface="+mn-lt"/>
              </a:rPr>
              <a:t>Activity</a:t>
            </a:r>
            <a:r>
              <a:rPr lang="en-GB">
                <a:latin typeface="Arial"/>
                <a:ea typeface="MS Mincho"/>
                <a:cs typeface="+mn-lt"/>
              </a:rPr>
              <a:t> - </a:t>
            </a:r>
            <a:r>
              <a:rPr lang="en-GB">
                <a:latin typeface="Arial"/>
                <a:ea typeface="+mn-lt"/>
                <a:cs typeface="+mn-lt"/>
              </a:rPr>
              <a:t>Pork meatballs with cheesy crumb topping making </a:t>
            </a:r>
            <a:endParaRPr lang="en-GB">
              <a:latin typeface="Arial"/>
              <a:cs typeface="Arial"/>
            </a:endParaRPr>
          </a:p>
          <a:p>
            <a:r>
              <a:rPr lang="en-GB">
                <a:effectLst/>
                <a:latin typeface="Arial"/>
                <a:ea typeface="MS Mincho"/>
                <a:cs typeface="Times New Roman"/>
              </a:rPr>
              <a:t>10.15	 </a:t>
            </a:r>
            <a:r>
              <a:rPr lang="en-GB" i="1">
                <a:latin typeface="Arial"/>
                <a:ea typeface="MS Mincho"/>
                <a:cs typeface="Times New Roman"/>
              </a:rPr>
              <a:t>   </a:t>
            </a:r>
            <a:r>
              <a:rPr lang="en-GB">
                <a:latin typeface="Arial"/>
                <a:ea typeface="MS Mincho"/>
                <a:cs typeface="Times New Roman"/>
              </a:rPr>
              <a:t>Recap and review</a:t>
            </a:r>
          </a:p>
          <a:p>
            <a:r>
              <a:rPr lang="en-GB">
                <a:latin typeface="Arial"/>
                <a:ea typeface="MS Mincho"/>
                <a:cs typeface="Times New Roman"/>
              </a:rPr>
              <a:t>10.25     D</a:t>
            </a:r>
            <a:r>
              <a:rPr lang="en-GB" i="1">
                <a:latin typeface="Arial"/>
                <a:ea typeface="MS Mincho"/>
                <a:cs typeface="Times New Roman"/>
              </a:rPr>
              <a:t>emonstration </a:t>
            </a:r>
            <a:r>
              <a:rPr lang="en-GB">
                <a:latin typeface="Arial"/>
                <a:ea typeface="MS Mincho"/>
                <a:cs typeface="Times New Roman"/>
              </a:rPr>
              <a:t>– </a:t>
            </a:r>
            <a:r>
              <a:rPr lang="en-GB" b="1">
                <a:latin typeface="Arial"/>
                <a:ea typeface="MS Mincho"/>
                <a:cs typeface="Times New Roman"/>
              </a:rPr>
              <a:t>Mexican pockets </a:t>
            </a:r>
            <a:endParaRPr lang="en-GB"/>
          </a:p>
          <a:p>
            <a:r>
              <a:rPr lang="en-GB">
                <a:latin typeface="Arial"/>
                <a:ea typeface="MS Mincho"/>
                <a:cs typeface="Times New Roman"/>
              </a:rPr>
              <a:t>10.35     </a:t>
            </a:r>
            <a:r>
              <a:rPr lang="en-GB" i="1">
                <a:latin typeface="Arial"/>
                <a:ea typeface="MS Mincho"/>
                <a:cs typeface="Times New Roman"/>
              </a:rPr>
              <a:t>Activity – </a:t>
            </a:r>
            <a:r>
              <a:rPr lang="en-GB">
                <a:latin typeface="Arial"/>
                <a:ea typeface="MS Mincho"/>
                <a:cs typeface="Times New Roman"/>
              </a:rPr>
              <a:t>Mexican pockets making</a:t>
            </a:r>
            <a:endParaRPr lang="en-GB">
              <a:effectLst/>
              <a:latin typeface="Arial"/>
              <a:ea typeface="MS Mincho"/>
              <a:cs typeface="Times New Roman"/>
            </a:endParaRPr>
          </a:p>
          <a:p>
            <a:r>
              <a:rPr lang="en-GB">
                <a:latin typeface="Arial"/>
                <a:ea typeface="MS Mincho"/>
                <a:cs typeface="Times New Roman"/>
              </a:rPr>
              <a:t>11.00          Recap and review </a:t>
            </a:r>
            <a:endParaRPr lang="en-GB">
              <a:effectLst/>
              <a:latin typeface="Arial"/>
              <a:ea typeface="MS Mincho"/>
              <a:cs typeface="Times New Roman"/>
            </a:endParaRPr>
          </a:p>
          <a:p>
            <a:r>
              <a:rPr lang="en-GB">
                <a:latin typeface="Arial"/>
                <a:ea typeface="MS Mincho"/>
                <a:cs typeface="Times New Roman"/>
              </a:rPr>
              <a:t>11.10</a:t>
            </a:r>
            <a:r>
              <a:rPr lang="en-GB" i="1">
                <a:latin typeface="Arial"/>
                <a:ea typeface="MS Mincho"/>
                <a:cs typeface="Times New Roman"/>
              </a:rPr>
              <a:t>     </a:t>
            </a:r>
            <a:r>
              <a:rPr lang="en-GB" b="1">
                <a:latin typeface="Arial"/>
                <a:ea typeface="MS Mincho"/>
                <a:cs typeface="Times New Roman"/>
              </a:rPr>
              <a:t>Comfort break</a:t>
            </a:r>
          </a:p>
          <a:p>
            <a:r>
              <a:rPr lang="en-GB">
                <a:latin typeface="Arial"/>
                <a:ea typeface="MS Mincho"/>
                <a:cs typeface="Times New Roman"/>
              </a:rPr>
              <a:t>11.20     </a:t>
            </a:r>
            <a:r>
              <a:rPr lang="en-GB" i="1">
                <a:latin typeface="Arial"/>
                <a:ea typeface="MS Mincho"/>
                <a:cs typeface="Arial"/>
              </a:rPr>
              <a:t>Demonstration - </a:t>
            </a:r>
            <a:r>
              <a:rPr lang="en-GB" b="1">
                <a:latin typeface="Arial"/>
                <a:ea typeface="MS Mincho"/>
                <a:cs typeface="Times New Roman"/>
              </a:rPr>
              <a:t>Super soup and </a:t>
            </a:r>
            <a:r>
              <a:rPr lang="en-GB" b="1" dirty="0">
                <a:latin typeface="Arial"/>
                <a:ea typeface="MS Mincho"/>
                <a:cs typeface="Times New Roman"/>
              </a:rPr>
              <a:t>speedy </a:t>
            </a:r>
            <a:r>
              <a:rPr lang="en-GB" b="1">
                <a:latin typeface="Arial"/>
                <a:ea typeface="MS Mincho"/>
                <a:cs typeface="Times New Roman"/>
              </a:rPr>
              <a:t>flatbreads</a:t>
            </a:r>
          </a:p>
          <a:p>
            <a:r>
              <a:rPr lang="en-GB">
                <a:latin typeface="Arial"/>
                <a:ea typeface="MS Mincho"/>
                <a:cs typeface="Times New Roman"/>
              </a:rPr>
              <a:t>11.30     </a:t>
            </a:r>
            <a:r>
              <a:rPr lang="en-GB" i="1">
                <a:latin typeface="Arial"/>
                <a:ea typeface="MS Mincho"/>
                <a:cs typeface="Times New Roman"/>
              </a:rPr>
              <a:t>Activity - </a:t>
            </a:r>
            <a:r>
              <a:rPr lang="en-GB">
                <a:latin typeface="Arial"/>
                <a:ea typeface="MS Mincho"/>
                <a:cs typeface="Arial"/>
              </a:rPr>
              <a:t>Super soup and speed flatbreads</a:t>
            </a:r>
            <a:r>
              <a:rPr lang="en-GB" b="1">
                <a:latin typeface="Arial"/>
                <a:ea typeface="MS Mincho"/>
                <a:cs typeface="Arial"/>
              </a:rPr>
              <a:t> </a:t>
            </a:r>
            <a:r>
              <a:rPr lang="en-GB" i="1">
                <a:latin typeface="Arial"/>
                <a:ea typeface="MS Mincho"/>
                <a:cs typeface="Arial"/>
              </a:rPr>
              <a:t>making</a:t>
            </a:r>
            <a:endParaRPr lang="en-GB" i="1">
              <a:latin typeface="Arial"/>
              <a:ea typeface="+mn-lt"/>
              <a:cs typeface="+mn-lt"/>
            </a:endParaRPr>
          </a:p>
          <a:p>
            <a:r>
              <a:rPr lang="en-GB">
                <a:latin typeface="Arial"/>
                <a:ea typeface="MS Mincho"/>
                <a:cs typeface="Arial"/>
              </a:rPr>
              <a:t>12.00         Recap and review </a:t>
            </a:r>
          </a:p>
          <a:p>
            <a:r>
              <a:rPr lang="en-GB">
                <a:latin typeface="Arial"/>
                <a:ea typeface="MS Mincho"/>
                <a:cs typeface="Times New Roman"/>
              </a:rPr>
              <a:t>12.10    Session review</a:t>
            </a:r>
            <a:r>
              <a:rPr lang="en-GB">
                <a:effectLst/>
                <a:latin typeface="Arial"/>
                <a:ea typeface="MS Mincho"/>
                <a:cs typeface="Times New Roman"/>
              </a:rPr>
              <a:t> and next steps</a:t>
            </a:r>
            <a:endParaRPr lang="en-GB">
              <a:effectLst/>
              <a:latin typeface="Arial" panose="020B0604020202020204" pitchFamily="34" charset="0"/>
              <a:ea typeface="MS Mincho" panose="02020609040205080304" pitchFamily="49" charset="-128"/>
              <a:cs typeface="Times New Roman" panose="02020603050405020304" pitchFamily="18" charset="0"/>
            </a:endParaRPr>
          </a:p>
          <a:p>
            <a:r>
              <a:rPr lang="en-GB">
                <a:effectLst/>
                <a:latin typeface="Arial"/>
                <a:ea typeface="MS Mincho"/>
                <a:cs typeface="Times New Roman"/>
              </a:rPr>
              <a:t>12.30</a:t>
            </a:r>
            <a:r>
              <a:rPr lang="en-GB">
                <a:latin typeface="Arial"/>
                <a:ea typeface="MS Mincho"/>
                <a:cs typeface="Times New Roman"/>
              </a:rPr>
              <a:t>    </a:t>
            </a:r>
            <a:r>
              <a:rPr lang="en-GB">
                <a:effectLst/>
                <a:latin typeface="Arial"/>
                <a:ea typeface="MS Mincho"/>
                <a:cs typeface="Times New Roman"/>
              </a:rPr>
              <a:t>Finish – </a:t>
            </a:r>
            <a:r>
              <a:rPr lang="en-GB" i="1">
                <a:effectLst/>
                <a:latin typeface="Arial"/>
                <a:ea typeface="MS Mincho"/>
                <a:cs typeface="Times New Roman"/>
              </a:rPr>
              <a:t>Evaluation</a:t>
            </a:r>
            <a:r>
              <a:rPr lang="en-GB" i="1" dirty="0">
                <a:latin typeface="Arial"/>
                <a:ea typeface="MS Mincho"/>
                <a:cs typeface="Times New Roman"/>
              </a:rPr>
              <a:t> and certificate</a:t>
            </a:r>
            <a:endParaRPr lang="en-GB">
              <a:effectLst/>
              <a:latin typeface="Arial"/>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819045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latin typeface="Arial"/>
                <a:cs typeface="Arial"/>
              </a:rPr>
              <a:t>Support on </a:t>
            </a:r>
            <a:r>
              <a:rPr lang="en-GB" i="1">
                <a:latin typeface="Arial"/>
                <a:cs typeface="Arial"/>
              </a:rPr>
              <a:t>Food – a fact of life and BNF</a:t>
            </a:r>
            <a:endParaRPr lang="en-US">
              <a:latin typeface="Arial"/>
              <a:cs typeface="Arial"/>
            </a:endParaRPr>
          </a:p>
        </p:txBody>
      </p:sp>
      <p:sp>
        <p:nvSpPr>
          <p:cNvPr id="6" name="Subtitle 5">
            <a:extLst>
              <a:ext uri="{FF2B5EF4-FFF2-40B4-BE49-F238E27FC236}">
                <a16:creationId xmlns:a16="http://schemas.microsoft.com/office/drawing/2014/main" id="{F36282E7-AECF-8A93-0852-CE0249D51FE5}"/>
              </a:ext>
            </a:extLst>
          </p:cNvPr>
          <p:cNvSpPr>
            <a:spLocks noGrp="1"/>
          </p:cNvSpPr>
          <p:nvPr>
            <p:ph type="subTitle" idx="1"/>
          </p:nvPr>
        </p:nvSpPr>
        <p:spPr>
          <a:xfrm>
            <a:off x="1169276" y="2363274"/>
            <a:ext cx="9720000" cy="3956259"/>
          </a:xfrm>
        </p:spPr>
        <p:txBody>
          <a:bodyPr/>
          <a:lstStyle/>
          <a:p>
            <a:pPr marL="0" indent="0">
              <a:buNone/>
            </a:pPr>
            <a:r>
              <a:rPr lang="en-US">
                <a:latin typeface="Arial"/>
                <a:cs typeface="Arial"/>
              </a:rPr>
              <a:t>Food waste </a:t>
            </a:r>
            <a:r>
              <a:rPr lang="en-US">
                <a:latin typeface="Arial"/>
                <a:cs typeface="Arial"/>
                <a:hlinkClick r:id="rId2"/>
              </a:rPr>
              <a:t>presentation</a:t>
            </a:r>
            <a:r>
              <a:rPr lang="en-US">
                <a:latin typeface="Arial"/>
                <a:cs typeface="Arial"/>
              </a:rPr>
              <a:t> and </a:t>
            </a:r>
            <a:r>
              <a:rPr lang="en-US">
                <a:latin typeface="Arial"/>
                <a:cs typeface="Arial"/>
                <a:hlinkClick r:id="rId3"/>
              </a:rPr>
              <a:t>worksheet. </a:t>
            </a:r>
            <a:endParaRPr lang="en-US">
              <a:latin typeface="Arial"/>
              <a:cs typeface="Arial"/>
            </a:endParaRPr>
          </a:p>
          <a:p>
            <a:pPr marL="0" indent="0">
              <a:buNone/>
            </a:pPr>
            <a:r>
              <a:rPr lang="en-US">
                <a:latin typeface="Arial"/>
                <a:cs typeface="Arial"/>
              </a:rPr>
              <a:t>Using leftovers </a:t>
            </a:r>
            <a:r>
              <a:rPr lang="en-US">
                <a:latin typeface="Arial"/>
                <a:cs typeface="Arial"/>
                <a:hlinkClick r:id="rId4"/>
              </a:rPr>
              <a:t>presentation</a:t>
            </a:r>
            <a:r>
              <a:rPr lang="en-US">
                <a:latin typeface="Arial"/>
                <a:cs typeface="Arial"/>
              </a:rPr>
              <a:t> and </a:t>
            </a:r>
            <a:r>
              <a:rPr lang="en-US">
                <a:latin typeface="Arial"/>
                <a:cs typeface="Arial"/>
                <a:hlinkClick r:id="rId5"/>
              </a:rPr>
              <a:t>cards</a:t>
            </a:r>
            <a:r>
              <a:rPr lang="en-US">
                <a:latin typeface="Arial"/>
                <a:cs typeface="Arial"/>
              </a:rPr>
              <a:t>.  </a:t>
            </a:r>
          </a:p>
          <a:p>
            <a:pPr marL="0" indent="0">
              <a:buNone/>
            </a:pPr>
            <a:r>
              <a:rPr lang="en-US">
                <a:latin typeface="Arial"/>
                <a:cs typeface="Arial"/>
              </a:rPr>
              <a:t>A </a:t>
            </a:r>
            <a:r>
              <a:rPr lang="en-US">
                <a:latin typeface="Arial"/>
                <a:cs typeface="Arial"/>
                <a:hlinkClick r:id="rId6"/>
              </a:rPr>
              <a:t>teacher's guide</a:t>
            </a:r>
            <a:r>
              <a:rPr lang="en-US">
                <a:latin typeface="Arial"/>
                <a:cs typeface="Arial"/>
              </a:rPr>
              <a:t> looking at leftovers and food waste.</a:t>
            </a:r>
            <a:endParaRPr lang="en-US"/>
          </a:p>
          <a:p>
            <a:pPr marL="0" indent="0">
              <a:buNone/>
            </a:pPr>
            <a:r>
              <a:rPr lang="en-US">
                <a:latin typeface="Arial"/>
                <a:cs typeface="Arial"/>
                <a:hlinkClick r:id="rId7"/>
              </a:rPr>
              <a:t>Seasonality</a:t>
            </a:r>
            <a:r>
              <a:rPr lang="en-US">
                <a:latin typeface="Arial"/>
                <a:cs typeface="Arial"/>
              </a:rPr>
              <a:t> presentation. </a:t>
            </a:r>
          </a:p>
          <a:p>
            <a:pPr marL="0" indent="0">
              <a:buNone/>
            </a:pPr>
            <a:r>
              <a:rPr lang="en-US">
                <a:latin typeface="Arial"/>
                <a:cs typeface="Arial"/>
              </a:rPr>
              <a:t>Resource management presentation and </a:t>
            </a:r>
            <a:r>
              <a:rPr lang="en-US">
                <a:latin typeface="Arial"/>
                <a:cs typeface="Arial"/>
                <a:hlinkClick r:id="rId8"/>
              </a:rPr>
              <a:t>worksheet</a:t>
            </a:r>
            <a:r>
              <a:rPr lang="en-US">
                <a:latin typeface="Arial"/>
                <a:cs typeface="Arial"/>
              </a:rPr>
              <a:t>.</a:t>
            </a:r>
          </a:p>
          <a:p>
            <a:pPr marL="0" indent="0">
              <a:buNone/>
            </a:pPr>
            <a:r>
              <a:rPr lang="en-US">
                <a:latin typeface="Arial"/>
                <a:cs typeface="Arial"/>
              </a:rPr>
              <a:t>Economy gastronomy </a:t>
            </a:r>
            <a:r>
              <a:rPr lang="en-US">
                <a:latin typeface="Arial"/>
                <a:cs typeface="Arial"/>
                <a:hlinkClick r:id="rId9"/>
              </a:rPr>
              <a:t>poster</a:t>
            </a:r>
            <a:r>
              <a:rPr lang="en-US">
                <a:latin typeface="Arial"/>
                <a:cs typeface="Arial"/>
              </a:rPr>
              <a:t>. </a:t>
            </a:r>
          </a:p>
          <a:p>
            <a:pPr marL="0" indent="0">
              <a:buNone/>
            </a:pPr>
            <a:r>
              <a:rPr lang="en-US">
                <a:latin typeface="Arial"/>
                <a:cs typeface="Arial"/>
                <a:hlinkClick r:id="rId10"/>
              </a:rPr>
              <a:t>Seasonality</a:t>
            </a:r>
            <a:r>
              <a:rPr lang="en-US">
                <a:latin typeface="Arial"/>
                <a:cs typeface="Arial"/>
              </a:rPr>
              <a:t> presentation (11-14) and 14-16 </a:t>
            </a:r>
            <a:r>
              <a:rPr lang="en-US">
                <a:latin typeface="Arial"/>
                <a:cs typeface="Arial"/>
                <a:hlinkClick r:id="rId11"/>
              </a:rPr>
              <a:t>presentation</a:t>
            </a:r>
            <a:r>
              <a:rPr lang="en-US">
                <a:latin typeface="Arial"/>
                <a:cs typeface="Arial"/>
              </a:rPr>
              <a:t>.</a:t>
            </a:r>
          </a:p>
          <a:p>
            <a:pPr marL="0" indent="0">
              <a:buNone/>
            </a:pPr>
            <a:r>
              <a:rPr lang="en-US" b="1">
                <a:latin typeface="Arial"/>
                <a:cs typeface="Arial"/>
              </a:rPr>
              <a:t>External resources: </a:t>
            </a:r>
          </a:p>
          <a:p>
            <a:pPr marL="0" indent="0">
              <a:buNone/>
            </a:pPr>
            <a:r>
              <a:rPr lang="en-US">
                <a:latin typeface="Arial"/>
                <a:cs typeface="Arial"/>
              </a:rPr>
              <a:t>British Dietetic Association: Eat well, spend less: </a:t>
            </a:r>
            <a:r>
              <a:rPr lang="en-US">
                <a:latin typeface="Arial"/>
                <a:cs typeface="Arial"/>
                <a:hlinkClick r:id="rId12"/>
              </a:rPr>
              <a:t>food factsheet</a:t>
            </a:r>
            <a:endParaRPr lang="en-US"/>
          </a:p>
          <a:p>
            <a:pPr marL="0" indent="0">
              <a:buNone/>
            </a:pPr>
            <a:r>
              <a:rPr lang="en-US">
                <a:latin typeface="Arial"/>
                <a:cs typeface="Arial"/>
              </a:rPr>
              <a:t>Seasonal food - </a:t>
            </a:r>
            <a:r>
              <a:rPr lang="en-US">
                <a:latin typeface="Arial"/>
                <a:cs typeface="Arial"/>
                <a:hlinkClick r:id="rId13"/>
              </a:rPr>
              <a:t>downloadable</a:t>
            </a:r>
            <a:r>
              <a:rPr lang="en-US">
                <a:latin typeface="Arial"/>
                <a:cs typeface="Arial"/>
              </a:rPr>
              <a:t> factsheet</a:t>
            </a:r>
            <a:endParaRPr lang="en-US"/>
          </a:p>
          <a:p>
            <a:pPr marL="0" indent="0">
              <a:buNone/>
            </a:pPr>
            <a:r>
              <a:rPr lang="en-US">
                <a:latin typeface="Arial"/>
                <a:cs typeface="Arial"/>
              </a:rPr>
              <a:t>BBC Good Food – </a:t>
            </a:r>
            <a:r>
              <a:rPr lang="en-US">
                <a:latin typeface="Arial"/>
                <a:cs typeface="Arial"/>
                <a:hlinkClick r:id="rId14"/>
              </a:rPr>
              <a:t>Budget recipes and meal plans</a:t>
            </a:r>
            <a:endParaRPr lang="en-US"/>
          </a:p>
          <a:p>
            <a:pPr marL="0" indent="0">
              <a:buNone/>
            </a:pPr>
            <a:endParaRPr lang="en-US"/>
          </a:p>
        </p:txBody>
      </p:sp>
    </p:spTree>
    <p:extLst>
      <p:ext uri="{BB962C8B-B14F-4D97-AF65-F5344CB8AC3E}">
        <p14:creationId xmlns:p14="http://schemas.microsoft.com/office/powerpoint/2010/main" val="1146766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8143" y="1195993"/>
            <a:ext cx="4994181" cy="720000"/>
          </a:xfrm>
        </p:spPr>
        <p:txBody>
          <a:bodyPr/>
          <a:lstStyle/>
          <a:p>
            <a:pPr marL="0" indent="0">
              <a:buNone/>
            </a:pPr>
            <a:r>
              <a:rPr lang="en-GB" dirty="0"/>
              <a:t>What’s</a:t>
            </a:r>
            <a:r>
              <a:rPr lang="en-GB"/>
              <a:t> next?</a:t>
            </a:r>
            <a:br>
              <a:rPr lang="en-GB"/>
            </a:br>
            <a:endParaRPr lang="en-GB"/>
          </a:p>
        </p:txBody>
      </p:sp>
      <p:sp>
        <p:nvSpPr>
          <p:cNvPr id="3" name="Subtitle 2"/>
          <p:cNvSpPr>
            <a:spLocks noGrp="1"/>
          </p:cNvSpPr>
          <p:nvPr>
            <p:ph type="subTitle" idx="1"/>
          </p:nvPr>
        </p:nvSpPr>
        <p:spPr>
          <a:xfrm>
            <a:off x="628143" y="1915993"/>
            <a:ext cx="7756644" cy="3534013"/>
          </a:xfrm>
        </p:spPr>
        <p:txBody>
          <a:bodyPr/>
          <a:lstStyle/>
          <a:p>
            <a:pPr>
              <a:lnSpc>
                <a:spcPct val="100000"/>
              </a:lnSpc>
              <a:spcBef>
                <a:spcPts val="0"/>
              </a:spcBef>
              <a:buFont typeface="Arial,Sans-Serif"/>
              <a:buChar char="•"/>
            </a:pPr>
            <a:r>
              <a:rPr lang="en-GB" sz="2000">
                <a:latin typeface="Arial"/>
                <a:cs typeface="Arial"/>
              </a:rPr>
              <a:t>What can you do to extend and consolidate the skills and knowledge learned?</a:t>
            </a:r>
          </a:p>
          <a:p>
            <a:pPr>
              <a:lnSpc>
                <a:spcPct val="100000"/>
              </a:lnSpc>
              <a:spcBef>
                <a:spcPts val="0"/>
              </a:spcBef>
              <a:buFont typeface="Arial,Sans-Serif"/>
              <a:buChar char="•"/>
            </a:pPr>
            <a:endParaRPr lang="en-GB" sz="2000"/>
          </a:p>
          <a:p>
            <a:pPr>
              <a:lnSpc>
                <a:spcPct val="100000"/>
              </a:lnSpc>
              <a:spcBef>
                <a:spcPts val="0"/>
              </a:spcBef>
              <a:buFont typeface="Arial,Sans-Serif"/>
              <a:buChar char="•"/>
            </a:pPr>
            <a:r>
              <a:rPr lang="en-GB" sz="2000">
                <a:latin typeface="Arial"/>
                <a:cs typeface="Arial"/>
              </a:rPr>
              <a:t>How can you use the information from the session to plan practical activities and support pupils, parents/carers and families?</a:t>
            </a:r>
          </a:p>
          <a:p>
            <a:pPr>
              <a:lnSpc>
                <a:spcPct val="100000"/>
              </a:lnSpc>
              <a:spcBef>
                <a:spcPts val="0"/>
              </a:spcBef>
              <a:buFont typeface="Arial,Sans-Serif"/>
              <a:buChar char="•"/>
            </a:pPr>
            <a:endParaRPr lang="en-GB" sz="2000"/>
          </a:p>
          <a:p>
            <a:pPr>
              <a:lnSpc>
                <a:spcPct val="100000"/>
              </a:lnSpc>
              <a:spcBef>
                <a:spcPts val="0"/>
              </a:spcBef>
              <a:buFont typeface="Arial,Sans-Serif"/>
              <a:buChar char="•"/>
            </a:pPr>
            <a:r>
              <a:rPr lang="en-GB" sz="2000">
                <a:latin typeface="Arial"/>
                <a:cs typeface="Arial"/>
              </a:rPr>
              <a:t>How are you going to use today’s workshop to save you, your pupils and their families money when planning what to eat, shopping and cooking? </a:t>
            </a:r>
          </a:p>
          <a:p>
            <a:pPr>
              <a:lnSpc>
                <a:spcPct val="100000"/>
              </a:lnSpc>
              <a:spcBef>
                <a:spcPts val="0"/>
              </a:spcBef>
              <a:buFont typeface="Arial,Sans-Serif"/>
              <a:buChar char="•"/>
            </a:pPr>
            <a:endParaRPr lang="en-GB" sz="2000"/>
          </a:p>
          <a:p>
            <a:pPr>
              <a:lnSpc>
                <a:spcPct val="100000"/>
              </a:lnSpc>
              <a:spcBef>
                <a:spcPts val="0"/>
              </a:spcBef>
              <a:buFont typeface="Arial,Sans-Serif"/>
              <a:buChar char="•"/>
            </a:pPr>
            <a:r>
              <a:rPr lang="en-GB" sz="2000">
                <a:latin typeface="Arial"/>
                <a:cs typeface="Arial"/>
              </a:rPr>
              <a:t>Who can you work with in school to make this happen?</a:t>
            </a:r>
          </a:p>
          <a:p>
            <a:pPr>
              <a:lnSpc>
                <a:spcPct val="100000"/>
              </a:lnSpc>
              <a:spcBef>
                <a:spcPts val="0"/>
              </a:spcBef>
              <a:buFont typeface="Arial,Sans-Serif"/>
              <a:buChar char="•"/>
            </a:pPr>
            <a:endParaRPr lang="en-GB" sz="2000"/>
          </a:p>
          <a:p>
            <a:pPr marL="0" indent="0" algn="ctr">
              <a:lnSpc>
                <a:spcPct val="100000"/>
              </a:lnSpc>
              <a:spcBef>
                <a:spcPts val="0"/>
              </a:spcBef>
              <a:buNone/>
            </a:pPr>
            <a:r>
              <a:rPr lang="en-GB" sz="3200" b="1">
                <a:latin typeface="Arial"/>
                <a:cs typeface="Arial"/>
              </a:rPr>
              <a:t>Complete your planner now – it helps to make it happen!</a:t>
            </a:r>
            <a:endParaRPr lang="en-GB" sz="3200" b="1"/>
          </a:p>
          <a:p>
            <a:pPr marL="0" indent="0">
              <a:buNone/>
            </a:pPr>
            <a:endParaRPr lang="en-GB" sz="2000"/>
          </a:p>
        </p:txBody>
      </p:sp>
      <p:sp>
        <p:nvSpPr>
          <p:cNvPr id="4" name="Subtitle 2">
            <a:extLst>
              <a:ext uri="{FF2B5EF4-FFF2-40B4-BE49-F238E27FC236}">
                <a16:creationId xmlns:a16="http://schemas.microsoft.com/office/drawing/2014/main" id="{50DAD9A1-5187-46C5-AB84-2A7D0FEC4777}"/>
              </a:ext>
            </a:extLst>
          </p:cNvPr>
          <p:cNvSpPr txBox="1">
            <a:spLocks/>
          </p:cNvSpPr>
          <p:nvPr/>
        </p:nvSpPr>
        <p:spPr>
          <a:xfrm>
            <a:off x="750175" y="2691426"/>
            <a:ext cx="4452019" cy="3914363"/>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endParaRPr lang="en-GB" sz="2000"/>
          </a:p>
          <a:p>
            <a:pPr marL="0" indent="0">
              <a:buFont typeface="Arial" charset="0"/>
              <a:buNone/>
            </a:pPr>
            <a:endParaRPr lang="en-GB" sz="2000"/>
          </a:p>
          <a:p>
            <a:pPr marL="0" indent="0">
              <a:buFont typeface="Arial" charset="0"/>
              <a:buNone/>
            </a:pPr>
            <a:endParaRPr lang="en-US" sz="2000"/>
          </a:p>
        </p:txBody>
      </p:sp>
      <p:pic>
        <p:nvPicPr>
          <p:cNvPr id="7" name="Picture 6" descr="Qr code&#10;&#10;Description automatically generated">
            <a:extLst>
              <a:ext uri="{FF2B5EF4-FFF2-40B4-BE49-F238E27FC236}">
                <a16:creationId xmlns:a16="http://schemas.microsoft.com/office/drawing/2014/main" id="{21AB0ED4-A8A5-8BA2-34D6-E3ED32E172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06819" y="2275208"/>
            <a:ext cx="3539240" cy="2307584"/>
          </a:xfrm>
          <a:prstGeom prst="rect">
            <a:avLst/>
          </a:prstGeom>
          <a:ln w="25400">
            <a:solidFill>
              <a:srgbClr val="C33D86"/>
            </a:solidFill>
          </a:ln>
        </p:spPr>
      </p:pic>
    </p:spTree>
    <p:extLst>
      <p:ext uri="{BB962C8B-B14F-4D97-AF65-F5344CB8AC3E}">
        <p14:creationId xmlns:p14="http://schemas.microsoft.com/office/powerpoint/2010/main" val="236149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a:extLst>
              <a:ext uri="{FF2B5EF4-FFF2-40B4-BE49-F238E27FC236}">
                <a16:creationId xmlns:a16="http://schemas.microsoft.com/office/drawing/2014/main" id="{203ABD5F-91DB-B7CF-7A2C-B1AFB0D7A193}"/>
              </a:ext>
            </a:extLst>
          </p:cNvPr>
          <p:cNvSpPr txBox="1"/>
          <p:nvPr/>
        </p:nvSpPr>
        <p:spPr>
          <a:xfrm>
            <a:off x="3356429" y="7197725"/>
            <a:ext cx="4316413" cy="865188"/>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1100">
                <a:effectLst/>
                <a:ea typeface="Calibri" panose="020F0502020204030204" pitchFamily="34" charset="0"/>
                <a:cs typeface="Times New Roman" panose="02020603050405020304" pitchFamily="18" charset="0"/>
              </a:rPr>
              <a:t> </a:t>
            </a:r>
          </a:p>
        </p:txBody>
      </p:sp>
      <p:sp>
        <p:nvSpPr>
          <p:cNvPr id="6" name="Text Box 5">
            <a:extLst>
              <a:ext uri="{FF2B5EF4-FFF2-40B4-BE49-F238E27FC236}">
                <a16:creationId xmlns:a16="http://schemas.microsoft.com/office/drawing/2014/main" id="{735A552C-A163-B31E-608F-5934CA619007}"/>
              </a:ext>
            </a:extLst>
          </p:cNvPr>
          <p:cNvSpPr txBox="1"/>
          <p:nvPr/>
        </p:nvSpPr>
        <p:spPr>
          <a:xfrm>
            <a:off x="3359604" y="8528050"/>
            <a:ext cx="4316413" cy="865188"/>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 Box 11">
            <a:extLst>
              <a:ext uri="{FF2B5EF4-FFF2-40B4-BE49-F238E27FC236}">
                <a16:creationId xmlns:a16="http://schemas.microsoft.com/office/drawing/2014/main" id="{79DDD0C3-69B0-2D6D-BBFF-EB17EF255F9F}"/>
              </a:ext>
            </a:extLst>
          </p:cNvPr>
          <p:cNvSpPr txBox="1"/>
          <p:nvPr/>
        </p:nvSpPr>
        <p:spPr>
          <a:xfrm>
            <a:off x="3396117" y="9891713"/>
            <a:ext cx="4316412" cy="865187"/>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Rectangle 14">
            <a:extLst>
              <a:ext uri="{FF2B5EF4-FFF2-40B4-BE49-F238E27FC236}">
                <a16:creationId xmlns:a16="http://schemas.microsoft.com/office/drawing/2014/main" id="{ACA43E71-FFBF-5D24-3055-2EF1871B065A}"/>
              </a:ext>
            </a:extLst>
          </p:cNvPr>
          <p:cNvSpPr>
            <a:spLocks noChangeArrowheads="1"/>
          </p:cNvSpPr>
          <p:nvPr/>
        </p:nvSpPr>
        <p:spPr bwMode="auto">
          <a:xfrm>
            <a:off x="778329" y="1860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TextBox 11">
            <a:extLst>
              <a:ext uri="{FF2B5EF4-FFF2-40B4-BE49-F238E27FC236}">
                <a16:creationId xmlns:a16="http://schemas.microsoft.com/office/drawing/2014/main" id="{9E2AAAA4-B78D-846C-7BA6-D556451017A3}"/>
              </a:ext>
            </a:extLst>
          </p:cNvPr>
          <p:cNvSpPr txBox="1"/>
          <p:nvPr/>
        </p:nvSpPr>
        <p:spPr>
          <a:xfrm>
            <a:off x="1047788" y="1439192"/>
            <a:ext cx="10375618" cy="5078313"/>
          </a:xfrm>
          <a:prstGeom prst="rect">
            <a:avLst/>
          </a:prstGeom>
          <a:noFill/>
        </p:spPr>
        <p:txBody>
          <a:bodyPr wrap="square" lIns="91440" tIns="45720" rIns="91440" bIns="45720" rtlCol="0" anchor="t">
            <a:spAutoFit/>
          </a:bodyPr>
          <a:lstStyle/>
          <a:p>
            <a:r>
              <a:rPr lang="en-GB" sz="2000" b="1">
                <a:latin typeface="Arial"/>
                <a:cs typeface="Arial"/>
              </a:rPr>
              <a:t>Stars and a wish</a:t>
            </a:r>
          </a:p>
          <a:p>
            <a:endParaRPr lang="en-GB">
              <a:latin typeface="Arial"/>
              <a:cs typeface="Arial"/>
            </a:endParaRPr>
          </a:p>
          <a:p>
            <a:r>
              <a:rPr lang="en-GB">
                <a:latin typeface="Arial"/>
                <a:cs typeface="Arial"/>
              </a:rPr>
              <a:t>What are you and the wider school community currently doing (or plan to) around the cost of living crisis to support pupils, parents/carers and families (and your school budget)?</a:t>
            </a:r>
          </a:p>
          <a:p>
            <a:endParaRPr lang="en-GB">
              <a:latin typeface="Arial"/>
              <a:ea typeface="+mn-lt"/>
              <a:cs typeface="+mn-lt"/>
            </a:endParaRPr>
          </a:p>
          <a:p>
            <a:r>
              <a:rPr lang="en-GB" b="1">
                <a:latin typeface="Arial"/>
                <a:cs typeface="Calibri"/>
              </a:rPr>
              <a:t>Create a wish</a:t>
            </a:r>
            <a:r>
              <a:rPr lang="en-GB">
                <a:latin typeface="Arial"/>
                <a:cs typeface="Calibri"/>
              </a:rPr>
              <a:t>.........plan your next steps:</a:t>
            </a:r>
            <a:endParaRPr lang="en-GB">
              <a:latin typeface="Arial"/>
              <a:cs typeface="Arial"/>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Calibri"/>
            </a:endParaRPr>
          </a:p>
          <a:p>
            <a:endParaRPr lang="en-GB">
              <a:latin typeface="Arial"/>
              <a:cs typeface="Arial"/>
            </a:endParaRPr>
          </a:p>
          <a:p>
            <a:endParaRPr lang="en-GB">
              <a:latin typeface="Arial"/>
              <a:cs typeface="Calibri" panose="020F0502020204030204"/>
            </a:endParaRPr>
          </a:p>
        </p:txBody>
      </p:sp>
      <p:sp>
        <p:nvSpPr>
          <p:cNvPr id="3" name="Star: 5 Points 2">
            <a:extLst>
              <a:ext uri="{FF2B5EF4-FFF2-40B4-BE49-F238E27FC236}">
                <a16:creationId xmlns:a16="http://schemas.microsoft.com/office/drawing/2014/main" id="{6C3533E8-B3A0-5F56-C6FE-46152D7AD1D3}"/>
              </a:ext>
            </a:extLst>
          </p:cNvPr>
          <p:cNvSpPr/>
          <p:nvPr/>
        </p:nvSpPr>
        <p:spPr>
          <a:xfrm>
            <a:off x="3266940" y="1329742"/>
            <a:ext cx="643944" cy="579549"/>
          </a:xfrm>
          <a:prstGeom prst="star5">
            <a:avLst/>
          </a:prstGeom>
          <a:solidFill>
            <a:srgbClr val="C33D8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Star: 5 Points 7">
            <a:extLst>
              <a:ext uri="{FF2B5EF4-FFF2-40B4-BE49-F238E27FC236}">
                <a16:creationId xmlns:a16="http://schemas.microsoft.com/office/drawing/2014/main" id="{A46A37DB-68C1-74F9-0005-985BCC2F4D09}"/>
              </a:ext>
            </a:extLst>
          </p:cNvPr>
          <p:cNvSpPr/>
          <p:nvPr/>
        </p:nvSpPr>
        <p:spPr>
          <a:xfrm>
            <a:off x="3867953" y="1039967"/>
            <a:ext cx="643944" cy="579549"/>
          </a:xfrm>
          <a:prstGeom prst="star5">
            <a:avLst/>
          </a:prstGeom>
          <a:solidFill>
            <a:srgbClr val="C33D8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Star: 5 Points 8">
            <a:extLst>
              <a:ext uri="{FF2B5EF4-FFF2-40B4-BE49-F238E27FC236}">
                <a16:creationId xmlns:a16="http://schemas.microsoft.com/office/drawing/2014/main" id="{8E9D3343-654F-43D0-FA3A-F8FBAA41290F}"/>
              </a:ext>
            </a:extLst>
          </p:cNvPr>
          <p:cNvSpPr/>
          <p:nvPr/>
        </p:nvSpPr>
        <p:spPr>
          <a:xfrm>
            <a:off x="4436770" y="1276080"/>
            <a:ext cx="643944" cy="579549"/>
          </a:xfrm>
          <a:prstGeom prst="star5">
            <a:avLst/>
          </a:prstGeom>
          <a:solidFill>
            <a:srgbClr val="C33D8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14" name="Table 14">
            <a:extLst>
              <a:ext uri="{FF2B5EF4-FFF2-40B4-BE49-F238E27FC236}">
                <a16:creationId xmlns:a16="http://schemas.microsoft.com/office/drawing/2014/main" id="{483F6848-2EA3-5391-8551-9F9798AFA1D7}"/>
              </a:ext>
            </a:extLst>
          </p:cNvPr>
          <p:cNvGraphicFramePr>
            <a:graphicFrameLocks noGrp="1"/>
          </p:cNvGraphicFramePr>
          <p:nvPr>
            <p:extLst>
              <p:ext uri="{D42A27DB-BD31-4B8C-83A1-F6EECF244321}">
                <p14:modId xmlns:p14="http://schemas.microsoft.com/office/powerpoint/2010/main" val="1585245880"/>
              </p:ext>
            </p:extLst>
          </p:nvPr>
        </p:nvGraphicFramePr>
        <p:xfrm>
          <a:off x="1212760" y="3251915"/>
          <a:ext cx="10186398" cy="3190056"/>
        </p:xfrm>
        <a:graphic>
          <a:graphicData uri="http://schemas.openxmlformats.org/drawingml/2006/table">
            <a:tbl>
              <a:tblPr firstRow="1" bandRow="1">
                <a:tableStyleId>{5C22544A-7EE6-4342-B048-85BDC9FD1C3A}</a:tableStyleId>
              </a:tblPr>
              <a:tblGrid>
                <a:gridCol w="5093199">
                  <a:extLst>
                    <a:ext uri="{9D8B030D-6E8A-4147-A177-3AD203B41FA5}">
                      <a16:colId xmlns:a16="http://schemas.microsoft.com/office/drawing/2014/main" val="3436064713"/>
                    </a:ext>
                  </a:extLst>
                </a:gridCol>
                <a:gridCol w="5093199">
                  <a:extLst>
                    <a:ext uri="{9D8B030D-6E8A-4147-A177-3AD203B41FA5}">
                      <a16:colId xmlns:a16="http://schemas.microsoft.com/office/drawing/2014/main" val="2697413844"/>
                    </a:ext>
                  </a:extLst>
                </a:gridCol>
              </a:tblGrid>
              <a:tr h="3190056">
                <a:tc>
                  <a:txBody>
                    <a:bodyPr/>
                    <a:lstStyle/>
                    <a:p>
                      <a:r>
                        <a:rPr lang="en-US">
                          <a:solidFill>
                            <a:srgbClr val="C33D86"/>
                          </a:solidFill>
                        </a:rPr>
                        <a:t>At school we support our pupils and families through:</a:t>
                      </a:r>
                    </a:p>
                    <a:p>
                      <a:pPr lvl="0">
                        <a:buNone/>
                      </a:pPr>
                      <a:endParaRPr lang="en-US">
                        <a:solidFill>
                          <a:srgbClr val="C33D86"/>
                        </a:solidFill>
                      </a:endParaRPr>
                    </a:p>
                    <a:p>
                      <a:pPr lvl="0">
                        <a:buNone/>
                      </a:pPr>
                      <a:endParaRPr lang="en-US">
                        <a:solidFill>
                          <a:srgbClr val="C33D86"/>
                        </a:solidFill>
                      </a:endParaRPr>
                    </a:p>
                  </a:txBody>
                  <a:tcPr>
                    <a:solidFill>
                      <a:srgbClr val="F2E2E9"/>
                    </a:solidFill>
                  </a:tcPr>
                </a:tc>
                <a:tc>
                  <a:txBody>
                    <a:bodyPr/>
                    <a:lstStyle/>
                    <a:p>
                      <a:r>
                        <a:rPr lang="en-US">
                          <a:solidFill>
                            <a:srgbClr val="C33D86"/>
                          </a:solidFill>
                        </a:rPr>
                        <a:t>At school I/we plan to:</a:t>
                      </a:r>
                      <a:endParaRPr lang="en-US"/>
                    </a:p>
                  </a:txBody>
                  <a:tcPr>
                    <a:solidFill>
                      <a:srgbClr val="F2E2E9"/>
                    </a:solidFill>
                  </a:tcPr>
                </a:tc>
                <a:extLst>
                  <a:ext uri="{0D108BD9-81ED-4DB2-BD59-A6C34878D82A}">
                    <a16:rowId xmlns:a16="http://schemas.microsoft.com/office/drawing/2014/main" val="3393880342"/>
                  </a:ext>
                </a:extLst>
              </a:tr>
            </a:tbl>
          </a:graphicData>
        </a:graphic>
      </p:graphicFrame>
      <p:sp>
        <p:nvSpPr>
          <p:cNvPr id="15" name="Star: 5 Points 14">
            <a:extLst>
              <a:ext uri="{FF2B5EF4-FFF2-40B4-BE49-F238E27FC236}">
                <a16:creationId xmlns:a16="http://schemas.microsoft.com/office/drawing/2014/main" id="{9E72CD2E-A7D4-0367-8071-A13609E3C373}"/>
              </a:ext>
            </a:extLst>
          </p:cNvPr>
          <p:cNvSpPr/>
          <p:nvPr/>
        </p:nvSpPr>
        <p:spPr>
          <a:xfrm>
            <a:off x="1259982" y="4045037"/>
            <a:ext cx="493690" cy="461493"/>
          </a:xfrm>
          <a:prstGeom prst="star5">
            <a:avLst/>
          </a:prstGeom>
          <a:solidFill>
            <a:srgbClr val="C33D8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Star: 5 Points 15">
            <a:extLst>
              <a:ext uri="{FF2B5EF4-FFF2-40B4-BE49-F238E27FC236}">
                <a16:creationId xmlns:a16="http://schemas.microsoft.com/office/drawing/2014/main" id="{C18586E2-12CE-E611-B772-1651256B9E8D}"/>
              </a:ext>
            </a:extLst>
          </p:cNvPr>
          <p:cNvSpPr/>
          <p:nvPr/>
        </p:nvSpPr>
        <p:spPr>
          <a:xfrm>
            <a:off x="1259982" y="4925093"/>
            <a:ext cx="493690" cy="461493"/>
          </a:xfrm>
          <a:prstGeom prst="star5">
            <a:avLst/>
          </a:prstGeom>
          <a:solidFill>
            <a:srgbClr val="C33D8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3">
            <a:extLst>
              <a:ext uri="{FF2B5EF4-FFF2-40B4-BE49-F238E27FC236}">
                <a16:creationId xmlns:a16="http://schemas.microsoft.com/office/drawing/2014/main" id="{2F524E64-64C1-5460-62D1-23E980A82D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48680" y="2712074"/>
            <a:ext cx="940159" cy="940159"/>
          </a:xfrm>
          <a:prstGeom prst="rect">
            <a:avLst/>
          </a:prstGeom>
          <a:ln>
            <a:noFill/>
          </a:ln>
        </p:spPr>
      </p:pic>
    </p:spTree>
    <p:extLst>
      <p:ext uri="{BB962C8B-B14F-4D97-AF65-F5344CB8AC3E}">
        <p14:creationId xmlns:p14="http://schemas.microsoft.com/office/powerpoint/2010/main" val="3741460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latin typeface="Arial"/>
                <a:cs typeface="Arial"/>
              </a:rPr>
              <a:t>Last words ...</a:t>
            </a:r>
            <a:endParaRPr lang="en-GB"/>
          </a:p>
        </p:txBody>
      </p:sp>
      <p:sp>
        <p:nvSpPr>
          <p:cNvPr id="3" name="Subtitle 2"/>
          <p:cNvSpPr>
            <a:spLocks noGrp="1"/>
          </p:cNvSpPr>
          <p:nvPr>
            <p:ph type="subTitle" idx="1"/>
          </p:nvPr>
        </p:nvSpPr>
        <p:spPr>
          <a:xfrm>
            <a:off x="1169276" y="2571092"/>
            <a:ext cx="5096770" cy="3600000"/>
          </a:xfrm>
        </p:spPr>
        <p:txBody>
          <a:bodyPr/>
          <a:lstStyle/>
          <a:p>
            <a:r>
              <a:rPr lang="en-US" sz="2000">
                <a:latin typeface="Arial"/>
                <a:cs typeface="Arial"/>
              </a:rPr>
              <a:t>Evaluation – a link will be sent to you. When completed …</a:t>
            </a:r>
            <a:endParaRPr lang="en-US"/>
          </a:p>
          <a:p>
            <a:endParaRPr lang="en-US" sz="2000"/>
          </a:p>
          <a:p>
            <a:r>
              <a:rPr lang="en-US" sz="2000" err="1">
                <a:latin typeface="Arial"/>
                <a:cs typeface="Arial"/>
              </a:rPr>
              <a:t>Personalised</a:t>
            </a:r>
            <a:r>
              <a:rPr lang="en-US" sz="2000">
                <a:latin typeface="Arial"/>
                <a:cs typeface="Arial"/>
              </a:rPr>
              <a:t> certificate – will be emailed to you </a:t>
            </a:r>
            <a:endParaRPr lang="en-US" sz="2000"/>
          </a:p>
          <a:p>
            <a:endParaRPr lang="en-US" sz="2000"/>
          </a:p>
          <a:p>
            <a:pPr marL="0" indent="0">
              <a:buNone/>
            </a:pPr>
            <a:endParaRPr lang="en-US" sz="2000">
              <a:latin typeface="Arial"/>
              <a:cs typeface="Arial"/>
            </a:endParaRPr>
          </a:p>
        </p:txBody>
      </p:sp>
      <p:pic>
        <p:nvPicPr>
          <p:cNvPr id="6" name="Picture 5">
            <a:extLst>
              <a:ext uri="{FF2B5EF4-FFF2-40B4-BE49-F238E27FC236}">
                <a16:creationId xmlns:a16="http://schemas.microsoft.com/office/drawing/2014/main" id="{9AD976D4-AFA7-3142-AC6C-6ADF9C2013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01647" y="1863590"/>
            <a:ext cx="3010062" cy="4307502"/>
          </a:xfrm>
          <a:prstGeom prst="rect">
            <a:avLst/>
          </a:prstGeom>
          <a:ln w="25400">
            <a:solidFill>
              <a:srgbClr val="C33D86"/>
            </a:solidFill>
          </a:ln>
        </p:spPr>
      </p:pic>
    </p:spTree>
    <p:extLst>
      <p:ext uri="{BB962C8B-B14F-4D97-AF65-F5344CB8AC3E}">
        <p14:creationId xmlns:p14="http://schemas.microsoft.com/office/powerpoint/2010/main" val="670497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atin typeface="Arial"/>
                <a:cs typeface="Arial"/>
              </a:rPr>
              <a:t>Thank you for joining! </a:t>
            </a:r>
            <a:endParaRPr lang="en-US"/>
          </a:p>
        </p:txBody>
      </p:sp>
      <p:sp>
        <p:nvSpPr>
          <p:cNvPr id="3" name="Subtitle 2"/>
          <p:cNvSpPr>
            <a:spLocks noGrp="1"/>
          </p:cNvSpPr>
          <p:nvPr>
            <p:ph type="subTitle" idx="1"/>
          </p:nvPr>
        </p:nvSpPr>
        <p:spPr/>
        <p:txBody>
          <a:bodyPr/>
          <a:lstStyle/>
          <a:p>
            <a:pPr marL="0" indent="0" algn="ctr">
              <a:buNone/>
            </a:pPr>
            <a:r>
              <a:rPr lang="en-GB" sz="3600"/>
              <a:t>For further information, go to:</a:t>
            </a:r>
          </a:p>
          <a:p>
            <a:pPr marL="0" indent="0" algn="ctr">
              <a:buNone/>
            </a:pPr>
            <a:r>
              <a:rPr lang="en-GB" sz="3600"/>
              <a:t>www.foodafactoflife.org.uk</a:t>
            </a:r>
          </a:p>
        </p:txBody>
      </p:sp>
    </p:spTree>
    <p:extLst>
      <p:ext uri="{BB962C8B-B14F-4D97-AF65-F5344CB8AC3E}">
        <p14:creationId xmlns:p14="http://schemas.microsoft.com/office/powerpoint/2010/main" val="2280642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AB07E-A8A8-9443-3F53-034E0F50404C}"/>
              </a:ext>
            </a:extLst>
          </p:cNvPr>
          <p:cNvSpPr>
            <a:spLocks noGrp="1"/>
          </p:cNvSpPr>
          <p:nvPr>
            <p:ph type="ctrTitle"/>
          </p:nvPr>
        </p:nvSpPr>
        <p:spPr/>
        <p:txBody>
          <a:bodyPr/>
          <a:lstStyle/>
          <a:p>
            <a:r>
              <a:rPr lang="en-GB">
                <a:latin typeface="Arial"/>
                <a:cs typeface="Arial"/>
              </a:rPr>
              <a:t>Introduction: the facts</a:t>
            </a:r>
            <a:endParaRPr lang="en-GB"/>
          </a:p>
        </p:txBody>
      </p:sp>
      <p:sp>
        <p:nvSpPr>
          <p:cNvPr id="7" name="TextBox 6">
            <a:extLst>
              <a:ext uri="{FF2B5EF4-FFF2-40B4-BE49-F238E27FC236}">
                <a16:creationId xmlns:a16="http://schemas.microsoft.com/office/drawing/2014/main" id="{73BFCE5D-ECBF-BDD0-0A27-462D7B6A60B1}"/>
              </a:ext>
            </a:extLst>
          </p:cNvPr>
          <p:cNvSpPr txBox="1"/>
          <p:nvPr/>
        </p:nvSpPr>
        <p:spPr>
          <a:xfrm>
            <a:off x="517414" y="2308327"/>
            <a:ext cx="5492049" cy="1200329"/>
          </a:xfrm>
          <a:prstGeom prst="rect">
            <a:avLst/>
          </a:prstGeom>
          <a:solidFill>
            <a:srgbClr val="F2E2E9"/>
          </a:solidFill>
        </p:spPr>
        <p:txBody>
          <a:bodyPr wrap="square" rtlCol="0">
            <a:spAutoFit/>
          </a:bodyPr>
          <a:lstStyle/>
          <a:p>
            <a:pPr algn="l"/>
            <a:r>
              <a:rPr lang="en-GB" i="1"/>
              <a:t>“Food insecurity (sometimes referred to as food poverty) is the state of being without reliable access to a sufficient quantity of affordable, </a:t>
            </a:r>
            <a:r>
              <a:rPr lang="en-GB" b="1" i="1" u="sng"/>
              <a:t>nutritious</a:t>
            </a:r>
            <a:r>
              <a:rPr lang="en-GB" i="1"/>
              <a:t> food.”                      </a:t>
            </a:r>
            <a:r>
              <a:rPr lang="en-GB"/>
              <a:t>(Food Foundation, 2022) </a:t>
            </a:r>
          </a:p>
        </p:txBody>
      </p:sp>
      <p:grpSp>
        <p:nvGrpSpPr>
          <p:cNvPr id="10" name="Group 9">
            <a:extLst>
              <a:ext uri="{FF2B5EF4-FFF2-40B4-BE49-F238E27FC236}">
                <a16:creationId xmlns:a16="http://schemas.microsoft.com/office/drawing/2014/main" id="{7D301464-7B68-9745-F7F7-79EB84176D3E}"/>
              </a:ext>
            </a:extLst>
          </p:cNvPr>
          <p:cNvGrpSpPr/>
          <p:nvPr/>
        </p:nvGrpSpPr>
        <p:grpSpPr>
          <a:xfrm>
            <a:off x="685211" y="3799880"/>
            <a:ext cx="5206538" cy="2891139"/>
            <a:chOff x="382181" y="2085230"/>
            <a:chExt cx="4652258" cy="2456612"/>
          </a:xfrm>
        </p:grpSpPr>
        <p:sp>
          <p:nvSpPr>
            <p:cNvPr id="12" name="TextBox 11">
              <a:extLst>
                <a:ext uri="{FF2B5EF4-FFF2-40B4-BE49-F238E27FC236}">
                  <a16:creationId xmlns:a16="http://schemas.microsoft.com/office/drawing/2014/main" id="{F5E82CC4-C5B7-941C-1DC3-38B697BA6770}"/>
                </a:ext>
              </a:extLst>
            </p:cNvPr>
            <p:cNvSpPr txBox="1"/>
            <p:nvPr/>
          </p:nvSpPr>
          <p:spPr>
            <a:xfrm>
              <a:off x="2402117" y="3362392"/>
              <a:ext cx="2632322" cy="339975"/>
            </a:xfrm>
            <a:prstGeom prst="rect">
              <a:avLst/>
            </a:prstGeom>
            <a:noFill/>
          </p:spPr>
          <p:txBody>
            <a:bodyPr wrap="square" rtlCol="0">
              <a:spAutoFit/>
            </a:bodyPr>
            <a:lstStyle/>
            <a:p>
              <a:pPr algn="l"/>
              <a:r>
                <a:rPr lang="en-GB" sz="2000" b="1">
                  <a:solidFill>
                    <a:srgbClr val="C33D86"/>
                  </a:solidFill>
                </a:rPr>
                <a:t>13.8% of households</a:t>
              </a:r>
            </a:p>
          </p:txBody>
        </p:sp>
        <p:pic>
          <p:nvPicPr>
            <p:cNvPr id="14" name="Graphic 13" descr="Family with girl with solid fill">
              <a:extLst>
                <a:ext uri="{FF2B5EF4-FFF2-40B4-BE49-F238E27FC236}">
                  <a16:creationId xmlns:a16="http://schemas.microsoft.com/office/drawing/2014/main" id="{16DBEB65-0334-EF12-E2F7-78073FB8DE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55043" y="2450896"/>
              <a:ext cx="914400" cy="914400"/>
            </a:xfrm>
            <a:prstGeom prst="rect">
              <a:avLst/>
            </a:prstGeom>
          </p:spPr>
        </p:pic>
        <p:pic>
          <p:nvPicPr>
            <p:cNvPr id="15" name="Graphic 14" descr="Office worker female with solid fill">
              <a:extLst>
                <a:ext uri="{FF2B5EF4-FFF2-40B4-BE49-F238E27FC236}">
                  <a16:creationId xmlns:a16="http://schemas.microsoft.com/office/drawing/2014/main" id="{9CF2AA07-8B38-CF1E-D2ED-3A2F6DE18D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8334" y="3100851"/>
              <a:ext cx="857083" cy="857083"/>
            </a:xfrm>
            <a:prstGeom prst="rect">
              <a:avLst/>
            </a:prstGeom>
          </p:spPr>
        </p:pic>
        <p:pic>
          <p:nvPicPr>
            <p:cNvPr id="16" name="Graphic 15" descr="Children with solid fill">
              <a:extLst>
                <a:ext uri="{FF2B5EF4-FFF2-40B4-BE49-F238E27FC236}">
                  <a16:creationId xmlns:a16="http://schemas.microsoft.com/office/drawing/2014/main" id="{2A3618C5-3417-84D3-162B-127AEF5409E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5026" y="2085230"/>
              <a:ext cx="914400" cy="914400"/>
            </a:xfrm>
            <a:prstGeom prst="rect">
              <a:avLst/>
            </a:prstGeom>
          </p:spPr>
        </p:pic>
        <p:sp>
          <p:nvSpPr>
            <p:cNvPr id="17" name="TextBox 16">
              <a:extLst>
                <a:ext uri="{FF2B5EF4-FFF2-40B4-BE49-F238E27FC236}">
                  <a16:creationId xmlns:a16="http://schemas.microsoft.com/office/drawing/2014/main" id="{C32AC479-4F8A-E72A-FF73-D55DCB084420}"/>
                </a:ext>
              </a:extLst>
            </p:cNvPr>
            <p:cNvSpPr txBox="1"/>
            <p:nvPr/>
          </p:nvSpPr>
          <p:spPr>
            <a:xfrm>
              <a:off x="424563" y="3910310"/>
              <a:ext cx="2290798" cy="369332"/>
            </a:xfrm>
            <a:prstGeom prst="rect">
              <a:avLst/>
            </a:prstGeom>
            <a:noFill/>
          </p:spPr>
          <p:txBody>
            <a:bodyPr wrap="square" rtlCol="0">
              <a:spAutoFit/>
            </a:bodyPr>
            <a:lstStyle/>
            <a:p>
              <a:pPr algn="l"/>
              <a:r>
                <a:rPr lang="en-GB" b="1">
                  <a:solidFill>
                    <a:srgbClr val="C33D86"/>
                  </a:solidFill>
                </a:rPr>
                <a:t>7.3 million adults</a:t>
              </a:r>
            </a:p>
          </p:txBody>
        </p:sp>
        <p:sp>
          <p:nvSpPr>
            <p:cNvPr id="18" name="TextBox 17">
              <a:extLst>
                <a:ext uri="{FF2B5EF4-FFF2-40B4-BE49-F238E27FC236}">
                  <a16:creationId xmlns:a16="http://schemas.microsoft.com/office/drawing/2014/main" id="{7D16133A-62B4-3B00-5E6A-6D1A34E116D2}"/>
                </a:ext>
              </a:extLst>
            </p:cNvPr>
            <p:cNvSpPr txBox="1"/>
            <p:nvPr/>
          </p:nvSpPr>
          <p:spPr>
            <a:xfrm>
              <a:off x="382181" y="2814474"/>
              <a:ext cx="2290798" cy="339975"/>
            </a:xfrm>
            <a:prstGeom prst="rect">
              <a:avLst/>
            </a:prstGeom>
            <a:noFill/>
          </p:spPr>
          <p:txBody>
            <a:bodyPr wrap="square" rtlCol="0">
              <a:spAutoFit/>
            </a:bodyPr>
            <a:lstStyle/>
            <a:p>
              <a:pPr algn="l"/>
              <a:r>
                <a:rPr lang="en-GB" sz="2000" b="1">
                  <a:solidFill>
                    <a:srgbClr val="C33D86"/>
                  </a:solidFill>
                </a:rPr>
                <a:t>2.6 million children</a:t>
              </a:r>
            </a:p>
          </p:txBody>
        </p:sp>
        <p:sp>
          <p:nvSpPr>
            <p:cNvPr id="19" name="TextBox 18">
              <a:extLst>
                <a:ext uri="{FF2B5EF4-FFF2-40B4-BE49-F238E27FC236}">
                  <a16:creationId xmlns:a16="http://schemas.microsoft.com/office/drawing/2014/main" id="{AC82FBC1-ED22-20AD-3DD8-2C5337CECDA3}"/>
                </a:ext>
              </a:extLst>
            </p:cNvPr>
            <p:cNvSpPr txBox="1"/>
            <p:nvPr/>
          </p:nvSpPr>
          <p:spPr>
            <a:xfrm>
              <a:off x="2554600" y="4080177"/>
              <a:ext cx="2041044" cy="461665"/>
            </a:xfrm>
            <a:prstGeom prst="rect">
              <a:avLst/>
            </a:prstGeom>
            <a:noFill/>
            <a:ln>
              <a:noFill/>
            </a:ln>
          </p:spPr>
          <p:txBody>
            <a:bodyPr wrap="square" rtlCol="0">
              <a:spAutoFit/>
            </a:bodyPr>
            <a:lstStyle/>
            <a:p>
              <a:pPr algn="l"/>
              <a:r>
                <a:rPr lang="en-GB" sz="800"/>
                <a:t>Source: </a:t>
              </a:r>
              <a:r>
                <a:rPr lang="en-GB" sz="800">
                  <a:hlinkClick r:id="rId9"/>
                </a:rPr>
                <a:t>Food Foundation Food Insecurity Tracker</a:t>
              </a:r>
              <a:r>
                <a:rPr lang="en-GB" sz="800"/>
                <a:t>, April 2022 (n=10,674 Adults 18+ years</a:t>
              </a:r>
            </a:p>
          </p:txBody>
        </p:sp>
      </p:grpSp>
      <p:grpSp>
        <p:nvGrpSpPr>
          <p:cNvPr id="20" name="Group 19">
            <a:extLst>
              <a:ext uri="{FF2B5EF4-FFF2-40B4-BE49-F238E27FC236}">
                <a16:creationId xmlns:a16="http://schemas.microsoft.com/office/drawing/2014/main" id="{2D145CFC-9869-08C3-47E7-5095A7EF280A}"/>
              </a:ext>
            </a:extLst>
          </p:cNvPr>
          <p:cNvGrpSpPr/>
          <p:nvPr/>
        </p:nvGrpSpPr>
        <p:grpSpPr>
          <a:xfrm>
            <a:off x="6909968" y="1961571"/>
            <a:ext cx="4584502" cy="1594373"/>
            <a:chOff x="5028886" y="3336356"/>
            <a:chExt cx="4584502" cy="1594373"/>
          </a:xfrm>
        </p:grpSpPr>
        <p:grpSp>
          <p:nvGrpSpPr>
            <p:cNvPr id="21" name="Group 20">
              <a:extLst>
                <a:ext uri="{FF2B5EF4-FFF2-40B4-BE49-F238E27FC236}">
                  <a16:creationId xmlns:a16="http://schemas.microsoft.com/office/drawing/2014/main" id="{5C0D72AD-706A-05FC-53CB-6EC5141E96CF}"/>
                </a:ext>
              </a:extLst>
            </p:cNvPr>
            <p:cNvGrpSpPr/>
            <p:nvPr/>
          </p:nvGrpSpPr>
          <p:grpSpPr>
            <a:xfrm>
              <a:off x="5145299" y="3336356"/>
              <a:ext cx="3143996" cy="629955"/>
              <a:chOff x="1673419" y="2146296"/>
              <a:chExt cx="3143996" cy="629955"/>
            </a:xfrm>
          </p:grpSpPr>
          <p:pic>
            <p:nvPicPr>
              <p:cNvPr id="25" name="Graphic 24" descr="User outline">
                <a:extLst>
                  <a:ext uri="{FF2B5EF4-FFF2-40B4-BE49-F238E27FC236}">
                    <a16:creationId xmlns:a16="http://schemas.microsoft.com/office/drawing/2014/main" id="{1DD01B83-1270-1A4E-41AA-D59DB4EB5920}"/>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673419" y="2146296"/>
                <a:ext cx="611868" cy="611868"/>
              </a:xfrm>
              <a:prstGeom prst="rect">
                <a:avLst/>
              </a:prstGeom>
            </p:spPr>
          </p:pic>
          <p:pic>
            <p:nvPicPr>
              <p:cNvPr id="26" name="Graphic 25" descr="User outline">
                <a:extLst>
                  <a:ext uri="{FF2B5EF4-FFF2-40B4-BE49-F238E27FC236}">
                    <a16:creationId xmlns:a16="http://schemas.microsoft.com/office/drawing/2014/main" id="{6C9522D5-FC44-1D29-8E04-3DEA88E9A926}"/>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689967" y="2159386"/>
                <a:ext cx="611868" cy="611868"/>
              </a:xfrm>
              <a:prstGeom prst="rect">
                <a:avLst/>
              </a:prstGeom>
            </p:spPr>
          </p:pic>
          <p:pic>
            <p:nvPicPr>
              <p:cNvPr id="27" name="Graphic 26" descr="User outline">
                <a:extLst>
                  <a:ext uri="{FF2B5EF4-FFF2-40B4-BE49-F238E27FC236}">
                    <a16:creationId xmlns:a16="http://schemas.microsoft.com/office/drawing/2014/main" id="{95B33BA9-6DB5-C61D-46FD-BBB73E6706CD}"/>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188999" y="2164383"/>
                <a:ext cx="611868" cy="611868"/>
              </a:xfrm>
              <a:prstGeom prst="rect">
                <a:avLst/>
              </a:prstGeom>
            </p:spPr>
          </p:pic>
          <p:pic>
            <p:nvPicPr>
              <p:cNvPr id="28" name="Graphic 27" descr="User outline">
                <a:extLst>
                  <a:ext uri="{FF2B5EF4-FFF2-40B4-BE49-F238E27FC236}">
                    <a16:creationId xmlns:a16="http://schemas.microsoft.com/office/drawing/2014/main" id="{CA3221D0-C7DB-FB5C-DD0E-03268AEF5624}"/>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697273" y="2164383"/>
                <a:ext cx="611868" cy="611868"/>
              </a:xfrm>
              <a:prstGeom prst="rect">
                <a:avLst/>
              </a:prstGeom>
            </p:spPr>
          </p:pic>
          <p:pic>
            <p:nvPicPr>
              <p:cNvPr id="29" name="Graphic 28" descr="User outline">
                <a:extLst>
                  <a:ext uri="{FF2B5EF4-FFF2-40B4-BE49-F238E27FC236}">
                    <a16:creationId xmlns:a16="http://schemas.microsoft.com/office/drawing/2014/main" id="{CE1505D4-235D-CBB8-BD17-035605888D06}"/>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205547" y="2164383"/>
                <a:ext cx="611868" cy="611868"/>
              </a:xfrm>
              <a:prstGeom prst="rect">
                <a:avLst/>
              </a:prstGeom>
            </p:spPr>
          </p:pic>
          <p:pic>
            <p:nvPicPr>
              <p:cNvPr id="30" name="Graphic 29" descr="User outline">
                <a:extLst>
                  <a:ext uri="{FF2B5EF4-FFF2-40B4-BE49-F238E27FC236}">
                    <a16:creationId xmlns:a16="http://schemas.microsoft.com/office/drawing/2014/main" id="{74E12042-21E7-1B0B-A31D-2EBD18AEB5AF}"/>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181693" y="2154348"/>
                <a:ext cx="611868" cy="611868"/>
              </a:xfrm>
              <a:prstGeom prst="rect">
                <a:avLst/>
              </a:prstGeom>
            </p:spPr>
          </p:pic>
        </p:grpSp>
        <p:sp>
          <p:nvSpPr>
            <p:cNvPr id="22" name="TextBox 21">
              <a:extLst>
                <a:ext uri="{FF2B5EF4-FFF2-40B4-BE49-F238E27FC236}">
                  <a16:creationId xmlns:a16="http://schemas.microsoft.com/office/drawing/2014/main" id="{6A0EB0FF-D8CF-7038-211C-6CC3F0768792}"/>
                </a:ext>
              </a:extLst>
            </p:cNvPr>
            <p:cNvSpPr txBox="1"/>
            <p:nvPr/>
          </p:nvSpPr>
          <p:spPr>
            <a:xfrm>
              <a:off x="6241934" y="3926046"/>
              <a:ext cx="1300537" cy="461665"/>
            </a:xfrm>
            <a:prstGeom prst="rect">
              <a:avLst/>
            </a:prstGeom>
            <a:noFill/>
          </p:spPr>
          <p:txBody>
            <a:bodyPr wrap="square" rtlCol="0">
              <a:spAutoFit/>
            </a:bodyPr>
            <a:lstStyle/>
            <a:p>
              <a:pPr algn="l"/>
              <a:r>
                <a:rPr lang="en-GB" sz="2400" b="1">
                  <a:solidFill>
                    <a:srgbClr val="C33D86"/>
                  </a:solidFill>
                </a:rPr>
                <a:t>1 in 6</a:t>
              </a:r>
            </a:p>
          </p:txBody>
        </p:sp>
        <p:sp>
          <p:nvSpPr>
            <p:cNvPr id="23" name="TextBox 22">
              <a:extLst>
                <a:ext uri="{FF2B5EF4-FFF2-40B4-BE49-F238E27FC236}">
                  <a16:creationId xmlns:a16="http://schemas.microsoft.com/office/drawing/2014/main" id="{C67E0DDA-A67A-6156-51B0-30EC675ADE69}"/>
                </a:ext>
              </a:extLst>
            </p:cNvPr>
            <p:cNvSpPr txBox="1"/>
            <p:nvPr/>
          </p:nvSpPr>
          <p:spPr>
            <a:xfrm>
              <a:off x="5028886" y="4284398"/>
              <a:ext cx="3843528" cy="646331"/>
            </a:xfrm>
            <a:prstGeom prst="rect">
              <a:avLst/>
            </a:prstGeom>
            <a:noFill/>
          </p:spPr>
          <p:txBody>
            <a:bodyPr wrap="square" rtlCol="0">
              <a:spAutoFit/>
            </a:bodyPr>
            <a:lstStyle/>
            <a:p>
              <a:pPr algn="l"/>
              <a:r>
                <a:rPr lang="en-GB" b="1"/>
                <a:t>UK adults used a food bank in March 2022</a:t>
              </a:r>
            </a:p>
          </p:txBody>
        </p:sp>
        <p:sp>
          <p:nvSpPr>
            <p:cNvPr id="24" name="TextBox 23">
              <a:extLst>
                <a:ext uri="{FF2B5EF4-FFF2-40B4-BE49-F238E27FC236}">
                  <a16:creationId xmlns:a16="http://schemas.microsoft.com/office/drawing/2014/main" id="{DECDD3BD-C808-4DBF-0F35-F6B5A0ED2DBA}"/>
                </a:ext>
              </a:extLst>
            </p:cNvPr>
            <p:cNvSpPr txBox="1"/>
            <p:nvPr/>
          </p:nvSpPr>
          <p:spPr>
            <a:xfrm>
              <a:off x="7572344" y="4664329"/>
              <a:ext cx="2041044" cy="215444"/>
            </a:xfrm>
            <a:prstGeom prst="rect">
              <a:avLst/>
            </a:prstGeom>
            <a:noFill/>
            <a:ln>
              <a:noFill/>
            </a:ln>
          </p:spPr>
          <p:txBody>
            <a:bodyPr wrap="square" rtlCol="0">
              <a:spAutoFit/>
            </a:bodyPr>
            <a:lstStyle/>
            <a:p>
              <a:pPr algn="l"/>
              <a:r>
                <a:rPr lang="en-GB" sz="800"/>
                <a:t>Source: </a:t>
              </a:r>
              <a:r>
                <a:rPr lang="en-GB" sz="800">
                  <a:hlinkClick r:id="rId14"/>
                </a:rPr>
                <a:t>FSA</a:t>
              </a:r>
              <a:r>
                <a:rPr lang="en-GB" sz="800"/>
                <a:t>, 7 June 2022</a:t>
              </a:r>
            </a:p>
          </p:txBody>
        </p:sp>
      </p:grpSp>
      <p:grpSp>
        <p:nvGrpSpPr>
          <p:cNvPr id="31" name="Group 30">
            <a:extLst>
              <a:ext uri="{FF2B5EF4-FFF2-40B4-BE49-F238E27FC236}">
                <a16:creationId xmlns:a16="http://schemas.microsoft.com/office/drawing/2014/main" id="{5FFF6B0E-49EE-327A-AB91-62F937E994E9}"/>
              </a:ext>
            </a:extLst>
          </p:cNvPr>
          <p:cNvGrpSpPr/>
          <p:nvPr/>
        </p:nvGrpSpPr>
        <p:grpSpPr>
          <a:xfrm>
            <a:off x="6054586" y="3902043"/>
            <a:ext cx="5834682" cy="914400"/>
            <a:chOff x="5951792" y="4380512"/>
            <a:chExt cx="5834682" cy="914400"/>
          </a:xfrm>
        </p:grpSpPr>
        <p:grpSp>
          <p:nvGrpSpPr>
            <p:cNvPr id="32" name="Group 31">
              <a:extLst>
                <a:ext uri="{FF2B5EF4-FFF2-40B4-BE49-F238E27FC236}">
                  <a16:creationId xmlns:a16="http://schemas.microsoft.com/office/drawing/2014/main" id="{3F09F675-9FC7-A62F-AE6E-1D5733AAECB8}"/>
                </a:ext>
              </a:extLst>
            </p:cNvPr>
            <p:cNvGrpSpPr/>
            <p:nvPr/>
          </p:nvGrpSpPr>
          <p:grpSpPr>
            <a:xfrm>
              <a:off x="6913622" y="4387280"/>
              <a:ext cx="4872852" cy="852793"/>
              <a:chOff x="4819114" y="4763891"/>
              <a:chExt cx="4872852" cy="852793"/>
            </a:xfrm>
          </p:grpSpPr>
          <p:sp>
            <p:nvSpPr>
              <p:cNvPr id="34" name="TextBox 33">
                <a:extLst>
                  <a:ext uri="{FF2B5EF4-FFF2-40B4-BE49-F238E27FC236}">
                    <a16:creationId xmlns:a16="http://schemas.microsoft.com/office/drawing/2014/main" id="{BBA0F23D-63FC-D5C7-55AC-FBA01ED7E150}"/>
                  </a:ext>
                </a:extLst>
              </p:cNvPr>
              <p:cNvSpPr txBox="1"/>
              <p:nvPr/>
            </p:nvSpPr>
            <p:spPr>
              <a:xfrm>
                <a:off x="5758370" y="4763891"/>
                <a:ext cx="3933596" cy="830997"/>
              </a:xfrm>
              <a:prstGeom prst="rect">
                <a:avLst/>
              </a:prstGeom>
              <a:noFill/>
            </p:spPr>
            <p:txBody>
              <a:bodyPr wrap="square" rtlCol="0">
                <a:spAutoFit/>
              </a:bodyPr>
              <a:lstStyle/>
              <a:p>
                <a:pPr algn="l"/>
                <a:r>
                  <a:rPr lang="en-GB" sz="1600" b="1"/>
                  <a:t>Increase in the cost of supermarket food between April 2021 and April 2022</a:t>
                </a:r>
              </a:p>
            </p:txBody>
          </p:sp>
          <p:sp>
            <p:nvSpPr>
              <p:cNvPr id="35" name="TextBox 34">
                <a:extLst>
                  <a:ext uri="{FF2B5EF4-FFF2-40B4-BE49-F238E27FC236}">
                    <a16:creationId xmlns:a16="http://schemas.microsoft.com/office/drawing/2014/main" id="{CB828A21-2279-461C-4F74-6F8062D21A84}"/>
                  </a:ext>
                </a:extLst>
              </p:cNvPr>
              <p:cNvSpPr txBox="1"/>
              <p:nvPr/>
            </p:nvSpPr>
            <p:spPr>
              <a:xfrm>
                <a:off x="4819114" y="4894280"/>
                <a:ext cx="1359827" cy="646331"/>
              </a:xfrm>
              <a:prstGeom prst="rect">
                <a:avLst/>
              </a:prstGeom>
              <a:noFill/>
            </p:spPr>
            <p:txBody>
              <a:bodyPr wrap="square" rtlCol="0">
                <a:spAutoFit/>
              </a:bodyPr>
              <a:lstStyle/>
              <a:p>
                <a:pPr algn="l"/>
                <a:r>
                  <a:rPr lang="en-GB" sz="3600" b="1">
                    <a:solidFill>
                      <a:srgbClr val="C33D86"/>
                    </a:solidFill>
                  </a:rPr>
                  <a:t>9%</a:t>
                </a:r>
              </a:p>
            </p:txBody>
          </p:sp>
          <p:sp>
            <p:nvSpPr>
              <p:cNvPr id="36" name="TextBox 35">
                <a:extLst>
                  <a:ext uri="{FF2B5EF4-FFF2-40B4-BE49-F238E27FC236}">
                    <a16:creationId xmlns:a16="http://schemas.microsoft.com/office/drawing/2014/main" id="{EEDE4C12-1217-B3BC-280B-60281377F075}"/>
                  </a:ext>
                </a:extLst>
              </p:cNvPr>
              <p:cNvSpPr txBox="1"/>
              <p:nvPr/>
            </p:nvSpPr>
            <p:spPr>
              <a:xfrm>
                <a:off x="7650922" y="5401240"/>
                <a:ext cx="2041044" cy="215444"/>
              </a:xfrm>
              <a:prstGeom prst="rect">
                <a:avLst/>
              </a:prstGeom>
              <a:noFill/>
              <a:ln>
                <a:noFill/>
              </a:ln>
            </p:spPr>
            <p:txBody>
              <a:bodyPr wrap="square" rtlCol="0">
                <a:spAutoFit/>
              </a:bodyPr>
              <a:lstStyle/>
              <a:p>
                <a:pPr algn="l"/>
                <a:r>
                  <a:rPr lang="en-GB" sz="800"/>
                  <a:t>Source: </a:t>
                </a:r>
                <a:r>
                  <a:rPr lang="en-GB" sz="800">
                    <a:hlinkClick r:id="rId14"/>
                  </a:rPr>
                  <a:t>FSA</a:t>
                </a:r>
                <a:r>
                  <a:rPr lang="en-GB" sz="800"/>
                  <a:t>, 7 June 2022</a:t>
                </a:r>
              </a:p>
            </p:txBody>
          </p:sp>
        </p:grpSp>
        <p:pic>
          <p:nvPicPr>
            <p:cNvPr id="33" name="Graphic 32" descr="Coins outline">
              <a:extLst>
                <a:ext uri="{FF2B5EF4-FFF2-40B4-BE49-F238E27FC236}">
                  <a16:creationId xmlns:a16="http://schemas.microsoft.com/office/drawing/2014/main" id="{7EBE17DE-4186-9B59-2ADD-E270FDD9014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951792" y="4380512"/>
              <a:ext cx="914400" cy="914400"/>
            </a:xfrm>
            <a:prstGeom prst="rect">
              <a:avLst/>
            </a:prstGeom>
          </p:spPr>
        </p:pic>
      </p:grpSp>
      <p:grpSp>
        <p:nvGrpSpPr>
          <p:cNvPr id="37" name="Group 36">
            <a:extLst>
              <a:ext uri="{FF2B5EF4-FFF2-40B4-BE49-F238E27FC236}">
                <a16:creationId xmlns:a16="http://schemas.microsoft.com/office/drawing/2014/main" id="{830A50E8-6EE1-5E2D-302E-6885EE8432AA}"/>
              </a:ext>
            </a:extLst>
          </p:cNvPr>
          <p:cNvGrpSpPr/>
          <p:nvPr/>
        </p:nvGrpSpPr>
        <p:grpSpPr>
          <a:xfrm>
            <a:off x="5663520" y="5041616"/>
            <a:ext cx="6211291" cy="1649403"/>
            <a:chOff x="5302854" y="5222590"/>
            <a:chExt cx="6211291" cy="1649403"/>
          </a:xfrm>
        </p:grpSpPr>
        <p:pic>
          <p:nvPicPr>
            <p:cNvPr id="38" name="Graphic 37" descr="Children with solid fill">
              <a:extLst>
                <a:ext uri="{FF2B5EF4-FFF2-40B4-BE49-F238E27FC236}">
                  <a16:creationId xmlns:a16="http://schemas.microsoft.com/office/drawing/2014/main" id="{31E9AE69-A700-605F-4F8E-66FACA6B1A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59310" y="5222590"/>
              <a:ext cx="1413278" cy="1413278"/>
            </a:xfrm>
            <a:prstGeom prst="rect">
              <a:avLst/>
            </a:prstGeom>
          </p:spPr>
        </p:pic>
        <p:sp>
          <p:nvSpPr>
            <p:cNvPr id="39" name="TextBox 38">
              <a:extLst>
                <a:ext uri="{FF2B5EF4-FFF2-40B4-BE49-F238E27FC236}">
                  <a16:creationId xmlns:a16="http://schemas.microsoft.com/office/drawing/2014/main" id="{A6CD604C-F3F6-075F-02D8-EE00CCF8C92B}"/>
                </a:ext>
              </a:extLst>
            </p:cNvPr>
            <p:cNvSpPr txBox="1"/>
            <p:nvPr/>
          </p:nvSpPr>
          <p:spPr>
            <a:xfrm>
              <a:off x="7448658" y="5626516"/>
              <a:ext cx="4065487" cy="830997"/>
            </a:xfrm>
            <a:prstGeom prst="rect">
              <a:avLst/>
            </a:prstGeom>
            <a:noFill/>
          </p:spPr>
          <p:txBody>
            <a:bodyPr wrap="square" rtlCol="0">
              <a:spAutoFit/>
            </a:bodyPr>
            <a:lstStyle/>
            <a:p>
              <a:pPr algn="l"/>
              <a:r>
                <a:rPr lang="en-GB" sz="1600" b="1"/>
                <a:t>Children (22.5%) are eligible for free school meals, an increase from 1.74 million (20.8%) in January 2021  </a:t>
              </a:r>
            </a:p>
          </p:txBody>
        </p:sp>
        <p:sp>
          <p:nvSpPr>
            <p:cNvPr id="40" name="TextBox 39">
              <a:extLst>
                <a:ext uri="{FF2B5EF4-FFF2-40B4-BE49-F238E27FC236}">
                  <a16:creationId xmlns:a16="http://schemas.microsoft.com/office/drawing/2014/main" id="{2B104C6E-9466-D91D-85AB-BCA063F2953C}"/>
                </a:ext>
              </a:extLst>
            </p:cNvPr>
            <p:cNvSpPr txBox="1"/>
            <p:nvPr/>
          </p:nvSpPr>
          <p:spPr>
            <a:xfrm>
              <a:off x="5302854" y="6348773"/>
              <a:ext cx="2492897" cy="523220"/>
            </a:xfrm>
            <a:prstGeom prst="rect">
              <a:avLst/>
            </a:prstGeom>
            <a:noFill/>
          </p:spPr>
          <p:txBody>
            <a:bodyPr wrap="square" rtlCol="0">
              <a:spAutoFit/>
            </a:bodyPr>
            <a:lstStyle/>
            <a:p>
              <a:pPr algn="ctr"/>
              <a:r>
                <a:rPr lang="en-GB" sz="2800" b="1">
                  <a:solidFill>
                    <a:srgbClr val="C33D86"/>
                  </a:solidFill>
                </a:rPr>
                <a:t>1.9 million</a:t>
              </a:r>
            </a:p>
          </p:txBody>
        </p:sp>
        <p:sp>
          <p:nvSpPr>
            <p:cNvPr id="41" name="TextBox 40">
              <a:extLst>
                <a:ext uri="{FF2B5EF4-FFF2-40B4-BE49-F238E27FC236}">
                  <a16:creationId xmlns:a16="http://schemas.microsoft.com/office/drawing/2014/main" id="{CA84BCB1-9151-0D66-49A4-F479DEEB65A2}"/>
                </a:ext>
              </a:extLst>
            </p:cNvPr>
            <p:cNvSpPr txBox="1"/>
            <p:nvPr/>
          </p:nvSpPr>
          <p:spPr>
            <a:xfrm>
              <a:off x="8899760" y="6183194"/>
              <a:ext cx="2041044" cy="215444"/>
            </a:xfrm>
            <a:prstGeom prst="rect">
              <a:avLst/>
            </a:prstGeom>
            <a:noFill/>
            <a:ln>
              <a:noFill/>
            </a:ln>
          </p:spPr>
          <p:txBody>
            <a:bodyPr wrap="square" rtlCol="0">
              <a:spAutoFit/>
            </a:bodyPr>
            <a:lstStyle/>
            <a:p>
              <a:pPr algn="l"/>
              <a:r>
                <a:rPr lang="en-GB" sz="800"/>
                <a:t>Source: </a:t>
              </a:r>
              <a:r>
                <a:rPr lang="en-GB" sz="800">
                  <a:hlinkClick r:id="rId17"/>
                </a:rPr>
                <a:t>ONS</a:t>
              </a:r>
              <a:r>
                <a:rPr lang="en-GB" sz="800"/>
                <a:t>, 9 June 2022</a:t>
              </a:r>
            </a:p>
          </p:txBody>
        </p:sp>
      </p:grpSp>
    </p:spTree>
    <p:extLst>
      <p:ext uri="{BB962C8B-B14F-4D97-AF65-F5344CB8AC3E}">
        <p14:creationId xmlns:p14="http://schemas.microsoft.com/office/powerpoint/2010/main" val="1796149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AB07E-A8A8-9443-3F53-034E0F50404C}"/>
              </a:ext>
            </a:extLst>
          </p:cNvPr>
          <p:cNvSpPr>
            <a:spLocks noGrp="1"/>
          </p:cNvSpPr>
          <p:nvPr>
            <p:ph type="ctrTitle"/>
          </p:nvPr>
        </p:nvSpPr>
        <p:spPr/>
        <p:txBody>
          <a:bodyPr/>
          <a:lstStyle/>
          <a:p>
            <a:r>
              <a:rPr lang="en-GB">
                <a:latin typeface="Arial"/>
                <a:cs typeface="Arial"/>
              </a:rPr>
              <a:t>Introduction: the facts</a:t>
            </a:r>
            <a:endParaRPr lang="en-GB"/>
          </a:p>
        </p:txBody>
      </p:sp>
      <p:pic>
        <p:nvPicPr>
          <p:cNvPr id="8" name="Picture 7">
            <a:extLst>
              <a:ext uri="{FF2B5EF4-FFF2-40B4-BE49-F238E27FC236}">
                <a16:creationId xmlns:a16="http://schemas.microsoft.com/office/drawing/2014/main" id="{E10D6982-CE69-B34B-BB1F-06F55A829F4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5797" y="2387060"/>
            <a:ext cx="5490376" cy="946983"/>
          </a:xfrm>
          <a:prstGeom prst="rect">
            <a:avLst/>
          </a:prstGeom>
        </p:spPr>
      </p:pic>
      <p:pic>
        <p:nvPicPr>
          <p:cNvPr id="9" name="Picture 8">
            <a:extLst>
              <a:ext uri="{FF2B5EF4-FFF2-40B4-BE49-F238E27FC236}">
                <a16:creationId xmlns:a16="http://schemas.microsoft.com/office/drawing/2014/main" id="{09195B30-890A-F4CC-6979-0B93F0C5EE6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99634" y="1396452"/>
            <a:ext cx="1073155" cy="870243"/>
          </a:xfrm>
          <a:prstGeom prst="rect">
            <a:avLst/>
          </a:prstGeom>
          <a:ln>
            <a:solidFill>
              <a:schemeClr val="tx1"/>
            </a:solidFill>
          </a:ln>
        </p:spPr>
      </p:pic>
      <p:pic>
        <p:nvPicPr>
          <p:cNvPr id="42" name="Picture 41">
            <a:extLst>
              <a:ext uri="{FF2B5EF4-FFF2-40B4-BE49-F238E27FC236}">
                <a16:creationId xmlns:a16="http://schemas.microsoft.com/office/drawing/2014/main" id="{BE938F63-B45E-7490-DC10-34BAA6DD25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99634" y="2382455"/>
            <a:ext cx="5057926" cy="3788958"/>
          </a:xfrm>
          <a:prstGeom prst="rect">
            <a:avLst/>
          </a:prstGeom>
          <a:ln>
            <a:solidFill>
              <a:schemeClr val="tx1"/>
            </a:solidFill>
          </a:ln>
        </p:spPr>
      </p:pic>
      <p:sp>
        <p:nvSpPr>
          <p:cNvPr id="4" name="TextBox 3">
            <a:extLst>
              <a:ext uri="{FF2B5EF4-FFF2-40B4-BE49-F238E27FC236}">
                <a16:creationId xmlns:a16="http://schemas.microsoft.com/office/drawing/2014/main" id="{F8DEEDD4-1593-F8DF-EDDA-BFEA1C5E395E}"/>
              </a:ext>
            </a:extLst>
          </p:cNvPr>
          <p:cNvSpPr txBox="1"/>
          <p:nvPr/>
        </p:nvSpPr>
        <p:spPr>
          <a:xfrm>
            <a:off x="685797" y="3815446"/>
            <a:ext cx="5958194" cy="2308324"/>
          </a:xfrm>
          <a:prstGeom prst="rect">
            <a:avLst/>
          </a:prstGeom>
          <a:noFill/>
        </p:spPr>
        <p:txBody>
          <a:bodyPr wrap="square">
            <a:spAutoFit/>
          </a:bodyPr>
          <a:lstStyle/>
          <a:p>
            <a:r>
              <a:rPr lang="en-GB" b="1" i="0">
                <a:solidFill>
                  <a:srgbClr val="000000"/>
                </a:solidFill>
                <a:effectLst/>
                <a:latin typeface="Arial" panose="020B0604020202020204" pitchFamily="34" charset="0"/>
                <a:cs typeface="Arial" panose="020B0604020202020204" pitchFamily="34" charset="0"/>
              </a:rPr>
              <a:t>Between 1 April 2021 and 31 March 2022, food banks in the Trussell Trust’s UK wide network distributed over 2.1 million emergency food parcels to people in crisis. </a:t>
            </a:r>
          </a:p>
          <a:p>
            <a:endParaRPr lang="en-GB" b="1" i="0">
              <a:solidFill>
                <a:srgbClr val="000000"/>
              </a:solidFill>
              <a:effectLst/>
              <a:latin typeface="Arial" panose="020B0604020202020204" pitchFamily="34" charset="0"/>
              <a:cs typeface="Arial" panose="020B0604020202020204" pitchFamily="34" charset="0"/>
            </a:endParaRPr>
          </a:p>
          <a:p>
            <a:r>
              <a:rPr lang="en-GB" b="1" i="0">
                <a:solidFill>
                  <a:srgbClr val="000000"/>
                </a:solidFill>
                <a:effectLst/>
                <a:latin typeface="Arial" panose="020B0604020202020204" pitchFamily="34" charset="0"/>
                <a:cs typeface="Arial" panose="020B0604020202020204" pitchFamily="34" charset="0"/>
              </a:rPr>
              <a:t>This is an increase of 14% compared to the same period in 2019/20. 832,000 of these parcels went to children.</a:t>
            </a:r>
            <a:endParaRPr lang="en-GB">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EB19659-C653-CB1D-DC58-1729BA848945}"/>
              </a:ext>
            </a:extLst>
          </p:cNvPr>
          <p:cNvSpPr txBox="1"/>
          <p:nvPr/>
        </p:nvSpPr>
        <p:spPr>
          <a:xfrm>
            <a:off x="5158089" y="6227448"/>
            <a:ext cx="6094378" cy="646331"/>
          </a:xfrm>
          <a:prstGeom prst="rect">
            <a:avLst/>
          </a:prstGeom>
          <a:noFill/>
        </p:spPr>
        <p:txBody>
          <a:bodyPr wrap="square">
            <a:spAutoFit/>
          </a:bodyPr>
          <a:lstStyle/>
          <a:p>
            <a:r>
              <a:rPr lang="en-GB">
                <a:hlinkClick r:id="rId5"/>
              </a:rPr>
              <a:t>https://www.trusselltrust.org</a:t>
            </a:r>
            <a:endParaRPr lang="en-GB"/>
          </a:p>
          <a:p>
            <a:endParaRPr lang="en-GB"/>
          </a:p>
        </p:txBody>
      </p:sp>
    </p:spTree>
    <p:extLst>
      <p:ext uri="{BB962C8B-B14F-4D97-AF65-F5344CB8AC3E}">
        <p14:creationId xmlns:p14="http://schemas.microsoft.com/office/powerpoint/2010/main" val="1470268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C38D0-0285-9AD7-470D-8947CF447E4C}"/>
              </a:ext>
            </a:extLst>
          </p:cNvPr>
          <p:cNvSpPr>
            <a:spLocks noGrp="1"/>
          </p:cNvSpPr>
          <p:nvPr>
            <p:ph type="ctrTitle"/>
          </p:nvPr>
        </p:nvSpPr>
        <p:spPr/>
        <p:txBody>
          <a:bodyPr/>
          <a:lstStyle/>
          <a:p>
            <a:r>
              <a:rPr lang="en-GB">
                <a:latin typeface="Arial"/>
                <a:cs typeface="Arial"/>
              </a:rPr>
              <a:t>Introduction: the facts</a:t>
            </a:r>
            <a:endParaRPr lang="en-GB"/>
          </a:p>
        </p:txBody>
      </p:sp>
      <p:sp>
        <p:nvSpPr>
          <p:cNvPr id="3" name="Subtitle 2">
            <a:extLst>
              <a:ext uri="{FF2B5EF4-FFF2-40B4-BE49-F238E27FC236}">
                <a16:creationId xmlns:a16="http://schemas.microsoft.com/office/drawing/2014/main" id="{14CDE0EF-97FD-90F3-35BC-4748314ECC29}"/>
              </a:ext>
            </a:extLst>
          </p:cNvPr>
          <p:cNvSpPr>
            <a:spLocks noGrp="1"/>
          </p:cNvSpPr>
          <p:nvPr>
            <p:ph type="subTitle" idx="1"/>
          </p:nvPr>
        </p:nvSpPr>
        <p:spPr>
          <a:xfrm>
            <a:off x="1107492" y="2138606"/>
            <a:ext cx="10555389" cy="1561136"/>
          </a:xfrm>
        </p:spPr>
        <p:txBody>
          <a:bodyPr/>
          <a:lstStyle/>
          <a:p>
            <a:pPr marL="0" indent="0">
              <a:buNone/>
            </a:pPr>
            <a:r>
              <a:rPr lang="en-GB">
                <a:latin typeface="Arial"/>
                <a:cs typeface="Arial"/>
              </a:rPr>
              <a:t>A total of 9.7 million adults experienced food insecurity in September 2022, the </a:t>
            </a:r>
            <a:r>
              <a:rPr lang="en-GB">
                <a:latin typeface="Arial"/>
                <a:cs typeface="Arial"/>
                <a:hlinkClick r:id="rId2"/>
              </a:rPr>
              <a:t>Food Foundation reports.</a:t>
            </a:r>
            <a:r>
              <a:rPr lang="en-GB">
                <a:latin typeface="Arial"/>
                <a:cs typeface="Arial"/>
              </a:rPr>
              <a:t> Over half (53.8 per cent) of universal credit claimants faced food poverty in the last month.</a:t>
            </a:r>
            <a:endParaRPr lang="en-US">
              <a:cs typeface="Arial"/>
            </a:endParaRPr>
          </a:p>
          <a:p>
            <a:pPr marL="0" indent="0">
              <a:buNone/>
            </a:pPr>
            <a:endParaRPr lang="en-GB">
              <a:latin typeface="Arial"/>
              <a:cs typeface="Arial"/>
            </a:endParaRPr>
          </a:p>
          <a:p>
            <a:pPr marL="0" indent="0">
              <a:buNone/>
            </a:pPr>
            <a:endParaRPr lang="en-GB">
              <a:latin typeface="Arial"/>
              <a:cs typeface="Arial"/>
            </a:endParaRPr>
          </a:p>
        </p:txBody>
      </p:sp>
      <p:pic>
        <p:nvPicPr>
          <p:cNvPr id="4" name="Picture 4" descr="Chart&#10;&#10;Description automatically generated">
            <a:extLst>
              <a:ext uri="{FF2B5EF4-FFF2-40B4-BE49-F238E27FC236}">
                <a16:creationId xmlns:a16="http://schemas.microsoft.com/office/drawing/2014/main" id="{7F01BBF1-9CE4-8EEF-2EBE-3796AC894A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03837" y="2721704"/>
            <a:ext cx="6912305" cy="4026718"/>
          </a:xfrm>
          <a:prstGeom prst="rect">
            <a:avLst/>
          </a:prstGeom>
        </p:spPr>
      </p:pic>
      <p:sp>
        <p:nvSpPr>
          <p:cNvPr id="5" name="TextBox 4">
            <a:extLst>
              <a:ext uri="{FF2B5EF4-FFF2-40B4-BE49-F238E27FC236}">
                <a16:creationId xmlns:a16="http://schemas.microsoft.com/office/drawing/2014/main" id="{A4EC7453-0FEE-E71F-ED1E-0507F18DD9ED}"/>
              </a:ext>
            </a:extLst>
          </p:cNvPr>
          <p:cNvSpPr txBox="1"/>
          <p:nvPr/>
        </p:nvSpPr>
        <p:spPr>
          <a:xfrm>
            <a:off x="8889903" y="6234343"/>
            <a:ext cx="420672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Open Sans"/>
                <a:ea typeface="Open Sans"/>
                <a:cs typeface="Open Sans"/>
              </a:rPr>
              <a:t>Graph source: </a:t>
            </a:r>
            <a:r>
              <a:rPr lang="en-US" sz="1200">
                <a:latin typeface="Open Sans"/>
                <a:ea typeface="Open Sans"/>
                <a:cs typeface="Open Sans"/>
                <a:hlinkClick r:id="rId4"/>
              </a:rPr>
              <a:t>The Food Foundation</a:t>
            </a:r>
            <a:endParaRPr lang="en-US" sz="1200"/>
          </a:p>
        </p:txBody>
      </p:sp>
    </p:spTree>
    <p:extLst>
      <p:ext uri="{BB962C8B-B14F-4D97-AF65-F5344CB8AC3E}">
        <p14:creationId xmlns:p14="http://schemas.microsoft.com/office/powerpoint/2010/main" val="3860343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D95BA-0B36-0200-5028-AD17E65E1A8A}"/>
              </a:ext>
            </a:extLst>
          </p:cNvPr>
          <p:cNvSpPr>
            <a:spLocks noGrp="1"/>
          </p:cNvSpPr>
          <p:nvPr>
            <p:ph type="ctrTitle"/>
          </p:nvPr>
        </p:nvSpPr>
        <p:spPr/>
        <p:txBody>
          <a:bodyPr/>
          <a:lstStyle/>
          <a:p>
            <a:r>
              <a:rPr lang="en-GB"/>
              <a:t>Working on a budget – at home and school</a:t>
            </a:r>
          </a:p>
        </p:txBody>
      </p:sp>
      <p:sp>
        <p:nvSpPr>
          <p:cNvPr id="3" name="Subtitle 2">
            <a:extLst>
              <a:ext uri="{FF2B5EF4-FFF2-40B4-BE49-F238E27FC236}">
                <a16:creationId xmlns:a16="http://schemas.microsoft.com/office/drawing/2014/main" id="{3899BD28-5B9A-171E-D876-D7FD1172A829}"/>
              </a:ext>
            </a:extLst>
          </p:cNvPr>
          <p:cNvSpPr>
            <a:spLocks noGrp="1"/>
          </p:cNvSpPr>
          <p:nvPr>
            <p:ph type="subTitle" idx="1"/>
          </p:nvPr>
        </p:nvSpPr>
        <p:spPr>
          <a:xfrm>
            <a:off x="1169274" y="2328237"/>
            <a:ext cx="9045878" cy="2201525"/>
          </a:xfrm>
        </p:spPr>
        <p:txBody>
          <a:bodyPr/>
          <a:lstStyle/>
          <a:p>
            <a:pPr marL="0" indent="0">
              <a:buNone/>
            </a:pPr>
            <a:r>
              <a:rPr lang="en-GB" b="1"/>
              <a:t>Context:</a:t>
            </a:r>
          </a:p>
          <a:p>
            <a:pPr algn="l"/>
            <a:r>
              <a:rPr lang="en-GB" b="0" i="0" dirty="0">
                <a:effectLst/>
                <a:latin typeface="Arial" panose="020B0604020202020204" pitchFamily="34" charset="0"/>
                <a:cs typeface="Arial" panose="020B0604020202020204" pitchFamily="34" charset="0"/>
              </a:rPr>
              <a:t>The cost of living has gone up. Many will be affected by the rise in food, energy and fuel prices. </a:t>
            </a:r>
          </a:p>
          <a:p>
            <a:pPr algn="l"/>
            <a:r>
              <a:rPr lang="en-GB" b="0" i="0" dirty="0">
                <a:effectLst/>
                <a:latin typeface="Arial" panose="020B0604020202020204" pitchFamily="34" charset="0"/>
                <a:cs typeface="Arial" panose="020B0604020202020204" pitchFamily="34" charset="0"/>
              </a:rPr>
              <a:t>Surveys report that the concern about the rising costs of living is linked with spending less on food shopping and essentials.</a:t>
            </a:r>
          </a:p>
          <a:p>
            <a:pPr algn="l"/>
            <a:r>
              <a:rPr lang="en-GB" b="0" i="0" dirty="0">
                <a:effectLst/>
                <a:latin typeface="Arial" panose="020B0604020202020204" pitchFamily="34" charset="0"/>
                <a:cs typeface="Arial" panose="020B0604020202020204" pitchFamily="34" charset="0"/>
              </a:rPr>
              <a:t>With more people living on tight budgets, eating a healthy, balanced diet can be challenging. </a:t>
            </a:r>
          </a:p>
          <a:p>
            <a:pPr marL="0" indent="0" algn="l">
              <a:buNone/>
            </a:pPr>
            <a:endParaRPr lang="en-GB">
              <a:solidFill>
                <a:srgbClr val="263143"/>
              </a:solidFill>
              <a:latin typeface="Helvetica" panose="020B0604020202020204" pitchFamily="34" charset="0"/>
            </a:endParaRPr>
          </a:p>
          <a:p>
            <a:pPr marL="0" indent="0" algn="l">
              <a:buNone/>
            </a:pPr>
            <a:endParaRPr lang="en-GB" b="0" i="0">
              <a:solidFill>
                <a:srgbClr val="263143"/>
              </a:solidFill>
              <a:effectLst/>
              <a:latin typeface="Helvetica" panose="020B0604020202020204" pitchFamily="34" charset="0"/>
            </a:endParaRPr>
          </a:p>
          <a:p>
            <a:pPr marL="0" indent="0">
              <a:buNone/>
            </a:pPr>
            <a:endParaRPr lang="en-GB"/>
          </a:p>
        </p:txBody>
      </p:sp>
      <p:sp>
        <p:nvSpPr>
          <p:cNvPr id="4" name="TextBox 3">
            <a:extLst>
              <a:ext uri="{FF2B5EF4-FFF2-40B4-BE49-F238E27FC236}">
                <a16:creationId xmlns:a16="http://schemas.microsoft.com/office/drawing/2014/main" id="{5612009F-1713-971E-15A8-ED2F64CB7C85}"/>
              </a:ext>
            </a:extLst>
          </p:cNvPr>
          <p:cNvSpPr txBox="1"/>
          <p:nvPr/>
        </p:nvSpPr>
        <p:spPr>
          <a:xfrm>
            <a:off x="1099603" y="4741817"/>
            <a:ext cx="9115549" cy="1754326"/>
          </a:xfrm>
          <a:prstGeom prst="rect">
            <a:avLst/>
          </a:prstGeom>
          <a:noFill/>
          <a:ln>
            <a:solidFill>
              <a:srgbClr val="C33D86"/>
            </a:solidFill>
          </a:ln>
        </p:spPr>
        <p:txBody>
          <a:bodyPr wrap="square" rtlCol="0">
            <a:spAutoFit/>
          </a:bodyPr>
          <a:lstStyle/>
          <a:p>
            <a:r>
              <a:rPr lang="en-GB" b="1">
                <a:latin typeface="Arial" panose="020B0604020202020204" pitchFamily="34" charset="0"/>
                <a:cs typeface="Arial" panose="020B0604020202020204" pitchFamily="34" charset="0"/>
              </a:rPr>
              <a:t>Guidance and support:</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The aim is to support pupils and </a:t>
            </a:r>
            <a:r>
              <a:rPr lang="en-GB" dirty="0">
                <a:latin typeface="Arial" panose="020B0604020202020204" pitchFamily="34" charset="0"/>
                <a:cs typeface="Arial" panose="020B0604020202020204" pitchFamily="34" charset="0"/>
              </a:rPr>
              <a:t>families</a:t>
            </a:r>
            <a:r>
              <a:rPr lang="en-GB">
                <a:latin typeface="Arial" panose="020B0604020202020204" pitchFamily="34" charset="0"/>
                <a:cs typeface="Arial" panose="020B0604020202020204" pitchFamily="34" charset="0"/>
              </a:rPr>
              <a:t> to become aware of ways in which they can cook healthy, nutritious food on a limited budget. </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To support food education teachers and trainers in planning and providing lessons on more limited budgets. </a:t>
            </a:r>
          </a:p>
          <a:p>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2271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D1DF-41B6-F564-FA2D-9C0AF53EECBF}"/>
              </a:ext>
            </a:extLst>
          </p:cNvPr>
          <p:cNvSpPr>
            <a:spLocks noGrp="1"/>
          </p:cNvSpPr>
          <p:nvPr>
            <p:ph type="ctrTitle"/>
          </p:nvPr>
        </p:nvSpPr>
        <p:spPr>
          <a:xfrm>
            <a:off x="835408" y="1372210"/>
            <a:ext cx="9720000" cy="720000"/>
          </a:xfrm>
        </p:spPr>
        <p:txBody>
          <a:bodyPr/>
          <a:lstStyle/>
          <a:p>
            <a:r>
              <a:rPr lang="en-GB"/>
              <a:t>Eating well</a:t>
            </a:r>
          </a:p>
        </p:txBody>
      </p:sp>
      <p:pic>
        <p:nvPicPr>
          <p:cNvPr id="41" name="Picture 40">
            <a:extLst>
              <a:ext uri="{FF2B5EF4-FFF2-40B4-BE49-F238E27FC236}">
                <a16:creationId xmlns:a16="http://schemas.microsoft.com/office/drawing/2014/main" id="{28EF46F3-1071-7A50-7AB0-577763159D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7051" y="2204710"/>
            <a:ext cx="5860869" cy="4143838"/>
          </a:xfrm>
          <a:prstGeom prst="rect">
            <a:avLst/>
          </a:prstGeom>
        </p:spPr>
      </p:pic>
      <p:sp>
        <p:nvSpPr>
          <p:cNvPr id="42" name="Text Placeholder 1">
            <a:extLst>
              <a:ext uri="{FF2B5EF4-FFF2-40B4-BE49-F238E27FC236}">
                <a16:creationId xmlns:a16="http://schemas.microsoft.com/office/drawing/2014/main" id="{0B70EEAC-B052-9D58-338B-480E8EBBA2C4}"/>
              </a:ext>
            </a:extLst>
          </p:cNvPr>
          <p:cNvSpPr txBox="1">
            <a:spLocks/>
          </p:cNvSpPr>
          <p:nvPr/>
        </p:nvSpPr>
        <p:spPr>
          <a:xfrm>
            <a:off x="6496593" y="1923798"/>
            <a:ext cx="5486399" cy="4283176"/>
          </a:xfrm>
          <a:prstGeom prst="rect">
            <a:avLst/>
          </a:prstGeom>
          <a:ln w="12700">
            <a:noFill/>
          </a:ln>
        </p:spPr>
        <p:txBody>
          <a:bodyPr lIns="0" tIns="0" rIns="0" bIns="0" numCol="1" anchor="t">
            <a:noAutofit/>
          </a:bodyPr>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spcBef>
                <a:spcPct val="0"/>
              </a:spcBef>
              <a:buFont typeface="Arial" charset="0"/>
              <a:buNone/>
              <a:defRPr/>
            </a:pPr>
            <a:endParaRPr lang="en-GB">
              <a:latin typeface="Arial" panose="020B0604020202020204" pitchFamily="34" charset="0"/>
              <a:cs typeface="Arial" panose="020B0604020202020204" pitchFamily="34" charset="0"/>
            </a:endParaRPr>
          </a:p>
          <a:p>
            <a:pPr marL="0" indent="0" algn="ctr">
              <a:spcBef>
                <a:spcPct val="0"/>
              </a:spcBef>
              <a:buFont typeface="Arial" charset="0"/>
              <a:buNone/>
              <a:defRPr/>
            </a:pPr>
            <a:r>
              <a:rPr lang="en-GB">
                <a:latin typeface="Arial" panose="020B0604020202020204" pitchFamily="34" charset="0"/>
                <a:cs typeface="Arial" panose="020B0604020202020204" pitchFamily="34" charset="0"/>
              </a:rPr>
              <a:t>These eight practical tips cover the basics of healthy eating and can help you make healthier choices.</a:t>
            </a:r>
          </a:p>
          <a:p>
            <a:pPr marL="0" indent="0">
              <a:spcBef>
                <a:spcPct val="0"/>
              </a:spcBef>
              <a:buFont typeface="Arial" charset="0"/>
              <a:buNone/>
              <a:defRPr/>
            </a:pPr>
            <a:endParaRPr lang="en-GB" altLang="en-US">
              <a:latin typeface="Arial" panose="020B0604020202020204" pitchFamily="34" charset="0"/>
              <a:cs typeface="Arial" panose="020B0604020202020204" pitchFamily="34" charset="0"/>
            </a:endParaRPr>
          </a:p>
          <a:p>
            <a:pPr marL="342900" indent="-342900">
              <a:lnSpc>
                <a:spcPct val="150000"/>
              </a:lnSpc>
              <a:spcBef>
                <a:spcPct val="0"/>
              </a:spcBef>
              <a:buFont typeface="+mj-lt"/>
              <a:buAutoNum type="arabicPeriod"/>
              <a:defRPr/>
            </a:pPr>
            <a:r>
              <a:rPr lang="en-US" altLang="en-US">
                <a:latin typeface="Arial" panose="020B0604020202020204" pitchFamily="34" charset="0"/>
                <a:cs typeface="Arial" panose="020B0604020202020204" pitchFamily="34" charset="0"/>
              </a:rPr>
              <a:t>Base your meals on starchy carbohydrates</a:t>
            </a:r>
          </a:p>
          <a:p>
            <a:pPr marL="342900" indent="-342900">
              <a:lnSpc>
                <a:spcPct val="150000"/>
              </a:lnSpc>
              <a:spcBef>
                <a:spcPct val="0"/>
              </a:spcBef>
              <a:buFont typeface="+mj-lt"/>
              <a:buAutoNum type="arabicPeriod"/>
              <a:defRPr/>
            </a:pPr>
            <a:r>
              <a:rPr lang="en-US" altLang="en-US">
                <a:latin typeface="Arial" panose="020B0604020202020204" pitchFamily="34" charset="0"/>
                <a:cs typeface="Arial" panose="020B0604020202020204" pitchFamily="34" charset="0"/>
              </a:rPr>
              <a:t>Eat lots of fruit and veg</a:t>
            </a:r>
          </a:p>
          <a:p>
            <a:pPr marL="342900" indent="-342900">
              <a:lnSpc>
                <a:spcPct val="150000"/>
              </a:lnSpc>
              <a:spcBef>
                <a:spcPct val="0"/>
              </a:spcBef>
              <a:buFont typeface="+mj-lt"/>
              <a:buAutoNum type="arabicPeriod"/>
              <a:defRPr/>
            </a:pPr>
            <a:r>
              <a:rPr lang="en-US" altLang="en-US">
                <a:latin typeface="Arial" panose="020B0604020202020204" pitchFamily="34" charset="0"/>
                <a:cs typeface="Arial" panose="020B0604020202020204" pitchFamily="34" charset="0"/>
              </a:rPr>
              <a:t>Eat more fish – including a portion of oily fish</a:t>
            </a:r>
          </a:p>
          <a:p>
            <a:pPr marL="0" indent="0">
              <a:lnSpc>
                <a:spcPct val="150000"/>
              </a:lnSpc>
              <a:spcBef>
                <a:spcPct val="0"/>
              </a:spcBef>
              <a:buNone/>
              <a:defRPr/>
            </a:pPr>
            <a:r>
              <a:rPr lang="en-US" altLang="en-US">
                <a:latin typeface="Arial" panose="020B0604020202020204" pitchFamily="34" charset="0"/>
                <a:cs typeface="Arial" panose="020B0604020202020204" pitchFamily="34" charset="0"/>
              </a:rPr>
              <a:t>4.  Cut down on saturated fat and sugar</a:t>
            </a:r>
          </a:p>
          <a:p>
            <a:pPr marL="0" indent="0">
              <a:lnSpc>
                <a:spcPct val="150000"/>
              </a:lnSpc>
              <a:spcBef>
                <a:spcPct val="0"/>
              </a:spcBef>
              <a:buNone/>
              <a:defRPr/>
            </a:pPr>
            <a:r>
              <a:rPr lang="en-US" altLang="en-US">
                <a:latin typeface="Arial" panose="020B0604020202020204" pitchFamily="34" charset="0"/>
                <a:cs typeface="Arial" panose="020B0604020202020204" pitchFamily="34" charset="0"/>
              </a:rPr>
              <a:t>5.  Eat less salt</a:t>
            </a:r>
          </a:p>
          <a:p>
            <a:pPr marL="0" indent="0">
              <a:lnSpc>
                <a:spcPct val="150000"/>
              </a:lnSpc>
              <a:spcBef>
                <a:spcPct val="0"/>
              </a:spcBef>
              <a:buNone/>
              <a:defRPr/>
            </a:pPr>
            <a:r>
              <a:rPr lang="en-US" altLang="en-US">
                <a:latin typeface="Arial" panose="020B0604020202020204" pitchFamily="34" charset="0"/>
                <a:cs typeface="Arial" panose="020B0604020202020204" pitchFamily="34" charset="0"/>
              </a:rPr>
              <a:t>6.  Get active and be a healthy weight</a:t>
            </a:r>
          </a:p>
          <a:p>
            <a:pPr marL="0" indent="0">
              <a:lnSpc>
                <a:spcPct val="150000"/>
              </a:lnSpc>
              <a:spcBef>
                <a:spcPct val="0"/>
              </a:spcBef>
              <a:buNone/>
              <a:defRPr/>
            </a:pPr>
            <a:r>
              <a:rPr lang="en-US" altLang="en-US">
                <a:latin typeface="Arial" panose="020B0604020202020204" pitchFamily="34" charset="0"/>
                <a:cs typeface="Arial" panose="020B0604020202020204" pitchFamily="34" charset="0"/>
              </a:rPr>
              <a:t>7.  Don’t get thirsty</a:t>
            </a:r>
          </a:p>
          <a:p>
            <a:pPr marL="0" indent="0">
              <a:lnSpc>
                <a:spcPct val="150000"/>
              </a:lnSpc>
              <a:spcBef>
                <a:spcPct val="0"/>
              </a:spcBef>
              <a:buNone/>
              <a:defRPr/>
            </a:pPr>
            <a:r>
              <a:rPr lang="en-US" altLang="en-US">
                <a:latin typeface="Arial" panose="020B0604020202020204" pitchFamily="34" charset="0"/>
                <a:cs typeface="Arial" panose="020B0604020202020204" pitchFamily="34" charset="0"/>
              </a:rPr>
              <a:t>8.  Don’t skip breakfast</a:t>
            </a:r>
            <a:endParaRPr lang="en-GB" altLang="en-US">
              <a:latin typeface="Arial" panose="020B0604020202020204" pitchFamily="34" charset="0"/>
              <a:cs typeface="Arial" panose="020B0604020202020204" pitchFamily="34" charset="0"/>
            </a:endParaRPr>
          </a:p>
          <a:p>
            <a:pPr marL="0" indent="0">
              <a:lnSpc>
                <a:spcPct val="150000"/>
              </a:lnSpc>
              <a:spcBef>
                <a:spcPct val="0"/>
              </a:spcBef>
              <a:buNone/>
              <a:defRPr/>
            </a:pPr>
            <a:endParaRPr lang="en-US" altLang="en-US">
              <a:latin typeface="Arial" panose="020B0604020202020204" pitchFamily="34" charset="0"/>
              <a:cs typeface="Arial" panose="020B0604020202020204" pitchFamily="34" charset="0"/>
            </a:endParaRPr>
          </a:p>
          <a:p>
            <a:pPr marL="0" indent="0">
              <a:spcBef>
                <a:spcPct val="0"/>
              </a:spcBef>
              <a:buFont typeface="Arial" charset="0"/>
              <a:buNone/>
              <a:defRPr/>
            </a:pPr>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39663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ad97cfe-a968-427f-b02b-893e6ba0355a" xsi:nil="true"/>
    <_Flow_SignoffStatus xmlns="c53071f4-7f44-43fd-895c-8e7b6a3746b0" xsi:nil="true"/>
    <lcf76f155ced4ddcb4097134ff3c332f xmlns="c53071f4-7f44-43fd-895c-8e7b6a3746b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5B78CA333243439763E4169A5FEB7F" ma:contentTypeVersion="17" ma:contentTypeDescription="Create a new document." ma:contentTypeScope="" ma:versionID="f2c597ebce0aa0fd5759700e14dd3adc">
  <xsd:schema xmlns:xsd="http://www.w3.org/2001/XMLSchema" xmlns:xs="http://www.w3.org/2001/XMLSchema" xmlns:p="http://schemas.microsoft.com/office/2006/metadata/properties" xmlns:ns2="c53071f4-7f44-43fd-895c-8e7b6a3746b0" xmlns:ns3="ead97cfe-a968-427f-b02b-893e6ba0355a" targetNamespace="http://schemas.microsoft.com/office/2006/metadata/properties" ma:root="true" ma:fieldsID="27039d98634059a90188b6cb8bc5e987" ns2:_="" ns3:_="">
    <xsd:import namespace="c53071f4-7f44-43fd-895c-8e7b6a3746b0"/>
    <xsd:import namespace="ead97cfe-a968-427f-b02b-893e6ba035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3071f4-7f44-43fd-895c-8e7b6a3746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ad97cfe-a968-427f-b02b-893e6ba0355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b8b45f8-435e-402c-b129-c8853cba6318}" ma:internalName="TaxCatchAll" ma:showField="CatchAllData" ma:web="ead97cfe-a968-427f-b02b-893e6ba035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68EEA6-2408-41C8-960A-9EFEB6F29CD4}">
  <ds:schemaRefs>
    <ds:schemaRef ds:uri="http://schemas.microsoft.com/sharepoint/v3/contenttype/forms"/>
  </ds:schemaRefs>
</ds:datastoreItem>
</file>

<file path=customXml/itemProps2.xml><?xml version="1.0" encoding="utf-8"?>
<ds:datastoreItem xmlns:ds="http://schemas.openxmlformats.org/officeDocument/2006/customXml" ds:itemID="{93F2A33C-42EB-4739-B4BA-5B611C937FE4}">
  <ds:schemaRefs>
    <ds:schemaRef ds:uri="c53071f4-7f44-43fd-895c-8e7b6a3746b0"/>
    <ds:schemaRef ds:uri="ead97cfe-a968-427f-b02b-893e6ba035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C7245A7-025D-4972-BD9C-F53CF5908619}">
  <ds:schemaRefs>
    <ds:schemaRef ds:uri="c53071f4-7f44-43fd-895c-8e7b6a3746b0"/>
    <ds:schemaRef ds:uri="ead97cfe-a968-427f-b02b-893e6ba035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5731</Words>
  <Application>Microsoft Office PowerPoint</Application>
  <PresentationFormat>Widescreen</PresentationFormat>
  <Paragraphs>621</Paragraphs>
  <Slides>44</Slides>
  <Notes>16</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44</vt:i4>
      </vt:variant>
    </vt:vector>
  </HeadingPairs>
  <TitlesOfParts>
    <vt:vector size="58" baseType="lpstr">
      <vt:lpstr>arial</vt:lpstr>
      <vt:lpstr>arial</vt:lpstr>
      <vt:lpstr>Arial,Sans-Serif</vt:lpstr>
      <vt:lpstr>Calibri</vt:lpstr>
      <vt:lpstr>Cambria</vt:lpstr>
      <vt:lpstr>Helvetica</vt:lpstr>
      <vt:lpstr>open sans</vt:lpstr>
      <vt:lpstr>open sans</vt:lpstr>
      <vt:lpstr>Office Theme</vt:lpstr>
      <vt:lpstr>Custom Design</vt:lpstr>
      <vt:lpstr>1_Custom Design</vt:lpstr>
      <vt:lpstr>3_Custom Design</vt:lpstr>
      <vt:lpstr>2_Custom Design</vt:lpstr>
      <vt:lpstr>1_Custom Design</vt:lpstr>
      <vt:lpstr>Virtual practical workshop Cooking on a budget: Healthy, affordable dishes</vt:lpstr>
      <vt:lpstr>Housekeeping and overview</vt:lpstr>
      <vt:lpstr>Session aims</vt:lpstr>
      <vt:lpstr>Programme </vt:lpstr>
      <vt:lpstr>Introduction: the facts</vt:lpstr>
      <vt:lpstr>Introduction: the facts</vt:lpstr>
      <vt:lpstr>Introduction: the facts</vt:lpstr>
      <vt:lpstr>Working on a budget – at home and school</vt:lpstr>
      <vt:lpstr>Eating well</vt:lpstr>
      <vt:lpstr>Sustainable choices </vt:lpstr>
      <vt:lpstr>Seasonality</vt:lpstr>
      <vt:lpstr>Shopping – top tips </vt:lpstr>
      <vt:lpstr>Frozen ingredients</vt:lpstr>
      <vt:lpstr>Canned ingredients</vt:lpstr>
      <vt:lpstr>Reducing waste</vt:lpstr>
      <vt:lpstr>Reducing waste</vt:lpstr>
      <vt:lpstr>Fuel efficiency</vt:lpstr>
      <vt:lpstr>Did you know?!</vt:lpstr>
      <vt:lpstr>Did you know?!</vt:lpstr>
      <vt:lpstr>Easy, affordable, healthier recipe suggestions</vt:lpstr>
      <vt:lpstr>Explore food</vt:lpstr>
      <vt:lpstr>Example analysis </vt:lpstr>
      <vt:lpstr>Fakeaways!</vt:lpstr>
      <vt:lpstr>Easy, affordable recipe suggestions</vt:lpstr>
      <vt:lpstr>Pork meatballs with cheesy crumb topping</vt:lpstr>
      <vt:lpstr>Pork meatballs with cheesy crumb topping</vt:lpstr>
      <vt:lpstr>Pork meatballs with cheesy crumb topping- review     </vt:lpstr>
      <vt:lpstr>Mexican pockets</vt:lpstr>
      <vt:lpstr>Mexican pockets</vt:lpstr>
      <vt:lpstr>Quick salsa</vt:lpstr>
      <vt:lpstr>Mexican pockets</vt:lpstr>
      <vt:lpstr>Comfort break – 10 minutes</vt:lpstr>
      <vt:lpstr>Super soup and Speedy flatbreads</vt:lpstr>
      <vt:lpstr>Build your own soup</vt:lpstr>
      <vt:lpstr>Super soup</vt:lpstr>
      <vt:lpstr>Speedy flatbreads</vt:lpstr>
      <vt:lpstr>Super soup and Speedy flatbreads - review</vt:lpstr>
      <vt:lpstr>Support from Food – a fact of life and British Nutrition Foundation</vt:lpstr>
      <vt:lpstr>Support on Food – a fact of life and BNF</vt:lpstr>
      <vt:lpstr>Support on Food – a fact of life and BNF</vt:lpstr>
      <vt:lpstr>What’s next? </vt:lpstr>
      <vt:lpstr>PowerPoint Presentation</vt:lpstr>
      <vt:lpstr>Last words ...</vt:lpstr>
      <vt:lpstr>Thank you for joining!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Carter</dc:creator>
  <cp:lastModifiedBy>Frances Meek</cp:lastModifiedBy>
  <cp:revision>1</cp:revision>
  <dcterms:created xsi:type="dcterms:W3CDTF">2018-10-10T09:22:08Z</dcterms:created>
  <dcterms:modified xsi:type="dcterms:W3CDTF">2022-11-21T11:04:55Z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0x010100BD5B78CA333243439763E4169A5FEB7F</vt:lpwstr>
  </property>
  <property fmtid="{D5CDD505-2E9C-101B-9397-08002B2CF9AE}" pid="3" name="MediaServiceImageTags">
    <vt:lpwstr/>
  </property>
</Properties>
</file>